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9" r:id="rId1"/>
  </p:sldMasterIdLst>
  <p:notesMasterIdLst>
    <p:notesMasterId r:id="rId12"/>
  </p:notesMasterIdLst>
  <p:handoutMasterIdLst>
    <p:handoutMasterId r:id="rId13"/>
  </p:handoutMasterIdLst>
  <p:sldIdLst>
    <p:sldId id="398" r:id="rId2"/>
    <p:sldId id="417" r:id="rId3"/>
    <p:sldId id="418" r:id="rId4"/>
    <p:sldId id="420" r:id="rId5"/>
    <p:sldId id="421" r:id="rId6"/>
    <p:sldId id="424" r:id="rId7"/>
    <p:sldId id="423" r:id="rId8"/>
    <p:sldId id="425" r:id="rId9"/>
    <p:sldId id="426" r:id="rId10"/>
    <p:sldId id="277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3399"/>
    <a:srgbClr val="000099"/>
    <a:srgbClr val="0432FF"/>
    <a:srgbClr val="8FAADC"/>
    <a:srgbClr val="0066FF"/>
    <a:srgbClr val="00CC99"/>
    <a:srgbClr val="FFFF99"/>
    <a:srgbClr val="990000"/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6" autoAdjust="0"/>
    <p:restoredTop sz="93069" autoAdjust="0"/>
  </p:normalViewPr>
  <p:slideViewPr>
    <p:cSldViewPr snapToGrid="0" snapToObjects="1">
      <p:cViewPr varScale="1">
        <p:scale>
          <a:sx n="144" d="100"/>
          <a:sy n="144" d="100"/>
        </p:scale>
        <p:origin x="185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5FF5495-BC1A-46D3-9DAC-C69BD1713D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93B3804-F6CC-4BC9-B47C-D6DB54AC78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C8C61-B671-4CE1-9FB9-6148B31657A4}" type="datetimeFigureOut">
              <a:rPr lang="it-IT" smtClean="0"/>
              <a:t>24/11/23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FF904B-7E0A-438E-878C-2058FDC883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2B77973-80DC-42E9-BF6C-68279C3A85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A7316-AF2F-4B02-878D-836F7ECB71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2445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66364-C9AD-B843-BFF1-C4A8C2491155}" type="datetimeFigureOut">
              <a:rPr lang="it-IT" smtClean="0"/>
              <a:t>24/11/23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87A1C-47D7-824F-8F01-50BE70D214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050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448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747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40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092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996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451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557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643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666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87A1C-47D7-824F-8F01-50BE70D2146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74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3DFBA5-80A2-0149-A504-97582D5D9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BB1C44-7A9C-2644-A410-4E1F906B5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AEDBAF-C4C4-394D-BAB2-D5178D8E2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0AB189-98AB-5942-AFCC-A638DD290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4E1FB4-790D-F845-A169-7BD98221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73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C97ADB-AE44-D345-8830-83DC4C90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A8D5F0-6AC7-4148-AC08-F5B3D0F3A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0B13EA-2E16-1C4D-A896-4F6769A7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9C25D2-580A-5A4B-8954-27A21E3D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879DD6-08AC-254F-B9D0-4BE4ADE0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25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919E09C-59BB-E84E-A168-BAD6F2E65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E24D5D-334F-114F-AF23-4CE4290D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00CFFC-E4B1-EE49-97DB-384A520A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B15755-26ED-6D45-A4F7-B7D6C303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5DE86B-8FE3-7945-A679-5E4D7EFB7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434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53279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D54560-4D92-514D-B954-5C657E85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D7BB2E-123A-6C4C-B9E3-45A2C5F53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CB293-F805-294B-AAB0-3C015A739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A303E6-9721-D84A-83DA-BC67E746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C3A248-2FC4-644B-9B57-B2FC8A2D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55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F4CCD2-3A69-7342-8C97-D6BE654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02E476-4768-5E4C-901B-F5366F166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D9EDC3-0DF7-784E-9D86-EDA67AFE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90E76C-1C23-FA47-8889-2978F5F1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2EF8AF-B4FC-154D-887D-94DD63FD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28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5EBE41-9728-9741-A1EB-D760604D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2A6B1B-5F64-AE43-86FB-05C6248C2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BDB0B7E-4732-B34A-85D4-5C3261F8F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B6F063-5078-9749-93E4-D9D68B5D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FA2DD3-70A6-3740-94B1-23F5471E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D3AB73-A446-CC4E-9437-FEB3AA028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722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AA6DD-81AE-9240-8A5F-C1EE56BC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FE6D24-E77B-E64D-A4EA-4B2A32C78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D067D59-1B46-AC44-9239-633000B4F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970B62A-643F-1E40-A044-E2F6C0D31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505EFFB-28F3-BB4D-8988-A3F1538CE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BB7380-655F-184F-ACE2-493EF26EA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59F48DF-270F-8E49-B650-CA44B15DE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E36E657-8257-6F48-8F19-5D4B76629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02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7B520-DDB3-2F4D-8F7F-40FF8C77D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6502CF-D6C1-A54E-BB86-D02AA6EE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07DF9B-4097-5D4F-84FF-B2F8BC8B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1E29AF-FE6E-7D4D-BF2F-1B9166493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39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D3EFBED-1769-4849-B264-96A412E64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65AAD95-8E11-C840-8BEA-E33D2A9F5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843701-078E-EC41-B17E-B0517F039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8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18A50B-C2D5-D94A-B500-1A8D35AAB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4DD95-D2F5-DE4C-87AE-668764154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BF7177-0844-D547-A37A-AC0602D99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47279F-54D2-3E49-ADE6-810533B5F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FA200C-7379-A840-8AB7-3563D35D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3A7AB5-4B66-7A4C-B2FE-DF466C69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6862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DFE823-13F5-6A47-B69B-44F29787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ABDF36-D12F-644F-ABCC-91B467720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8ABB63-8B6D-3D4A-9E84-86B393D73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CB16EA-BFCB-5B4F-A044-356A2217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70F0DA-26AD-604F-84EE-3AD67E2E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Sandro Storelli - OBV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9FAED9-9B1D-7947-909C-F11F1210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8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A59CF35-6401-3B4D-BC32-93A11787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C1ADB4-883D-E442-8477-78ED26D6A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D9A30A-E7F2-C146-B6A2-7653F30C2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F74FB9-06DF-2C44-9235-5C0F3382F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Sandro Storelli - OBV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82B276-9058-9449-B316-5C327F09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9686-747E-F64F-BE68-7601E6B031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54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  <p:sldLayoutId id="2147484361" r:id="rId12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/>
          <a:srcRect l="23003" t="22137" r="23299" b="13082"/>
          <a:stretch/>
        </p:blipFill>
        <p:spPr>
          <a:xfrm>
            <a:off x="-1" y="0"/>
            <a:ext cx="4287749" cy="677237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6" name="Rettangolo 5"/>
          <p:cNvSpPr/>
          <p:nvPr/>
        </p:nvSpPr>
        <p:spPr>
          <a:xfrm>
            <a:off x="4375175" y="1978012"/>
            <a:ext cx="4397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400" b="1" dirty="0">
                <a:solidFill>
                  <a:srgbClr val="C00000"/>
                </a:solidFill>
              </a:rPr>
              <a:t>Una guida per valutare l'affidabilità delle tecnologie</a:t>
            </a:r>
          </a:p>
          <a:p>
            <a:endParaRPr lang="it-IT" sz="1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</a:t>
            </a:r>
            <a:b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Dipartimento di Tecnica e Gestione</a:t>
            </a:r>
            <a:b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dei Sistemi Industriali</a:t>
            </a:r>
            <a:b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Università di Padova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D41B229-F7F1-2A41-84AB-ADF39E828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346" y="484290"/>
            <a:ext cx="561954" cy="561954"/>
          </a:xfrm>
          <a:prstGeom prst="rect">
            <a:avLst/>
          </a:prstGeom>
        </p:spPr>
      </p:pic>
      <p:pic>
        <p:nvPicPr>
          <p:cNvPr id="8" name="Immagine 2" descr="C:\Users\utente\Desktop\loghi\LOGHI NEWS\OBVnew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72" t="21327" r="20143" b="25594"/>
          <a:stretch>
            <a:fillRect/>
          </a:stretch>
        </p:blipFill>
        <p:spPr bwMode="auto">
          <a:xfrm>
            <a:off x="7838162" y="5133142"/>
            <a:ext cx="618138" cy="50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PDLogoMaster3">
            <a:extLst>
              <a:ext uri="{FF2B5EF4-FFF2-40B4-BE49-F238E27FC236}">
                <a16:creationId xmlns:a16="http://schemas.microsoft.com/office/drawing/2014/main" id="{ABAFB3EC-1BCB-ABF8-D284-4B8058C79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66254" y="1203059"/>
            <a:ext cx="618138" cy="618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81F3BD-BBD9-1FEE-D312-11EF2E9EABDC}"/>
              </a:ext>
            </a:extLst>
          </p:cNvPr>
          <p:cNvSpPr txBox="1"/>
          <p:nvPr/>
        </p:nvSpPr>
        <p:spPr>
          <a:xfrm>
            <a:off x="4375175" y="4340937"/>
            <a:ext cx="2451652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i="1" dirty="0" err="1"/>
              <a:t>We</a:t>
            </a:r>
            <a:r>
              <a:rPr lang="it-IT" sz="1400" i="1" dirty="0"/>
              <a:t> </a:t>
            </a:r>
            <a:r>
              <a:rPr lang="it-IT" sz="1400" i="1" dirty="0" err="1"/>
              <a:t>need</a:t>
            </a:r>
            <a:r>
              <a:rPr lang="it-IT" sz="1400" i="1" dirty="0"/>
              <a:t> to be sure </a:t>
            </a:r>
            <a:r>
              <a:rPr lang="it-IT" sz="1400" i="1" dirty="0" err="1"/>
              <a:t>that</a:t>
            </a:r>
            <a:r>
              <a:rPr lang="it-IT" sz="1400" i="1" dirty="0"/>
              <a:t> whatever </a:t>
            </a:r>
            <a:r>
              <a:rPr lang="it-IT" sz="1400" i="1" dirty="0" err="1"/>
              <a:t>is</a:t>
            </a:r>
            <a:r>
              <a:rPr lang="it-IT" sz="1400" i="1" dirty="0"/>
              <a:t> </a:t>
            </a:r>
            <a:r>
              <a:rPr lang="it-IT" sz="1400" i="1" dirty="0" err="1"/>
              <a:t>going</a:t>
            </a:r>
            <a:r>
              <a:rPr lang="it-IT" sz="1400" i="1" dirty="0"/>
              <a:t> to be </a:t>
            </a:r>
            <a:r>
              <a:rPr lang="it-IT" sz="1400" i="1" dirty="0" err="1"/>
              <a:t>produced</a:t>
            </a:r>
            <a:r>
              <a:rPr lang="it-IT" sz="1400" i="1" dirty="0"/>
              <a:t> </a:t>
            </a:r>
            <a:r>
              <a:rPr lang="it-IT" sz="1400" i="1" dirty="0" err="1"/>
              <a:t>is</a:t>
            </a:r>
            <a:r>
              <a:rPr lang="it-IT" sz="1400" i="1" dirty="0"/>
              <a:t> </a:t>
            </a:r>
            <a:r>
              <a:rPr lang="it-IT" sz="1400" i="1" dirty="0" err="1"/>
              <a:t>going</a:t>
            </a:r>
            <a:r>
              <a:rPr lang="it-IT" sz="1400" i="1" dirty="0"/>
              <a:t> to be </a:t>
            </a:r>
            <a:r>
              <a:rPr lang="it-IT" sz="1400" b="1" i="1" dirty="0" err="1"/>
              <a:t>consistent</a:t>
            </a:r>
            <a:r>
              <a:rPr lang="it-IT" sz="1400" i="1" dirty="0"/>
              <a:t>, </a:t>
            </a:r>
            <a:r>
              <a:rPr lang="it-IT" sz="1400" b="1" i="1" dirty="0"/>
              <a:t>safe</a:t>
            </a:r>
            <a:r>
              <a:rPr lang="it-IT" sz="1400" i="1" dirty="0"/>
              <a:t>, and of </a:t>
            </a:r>
            <a:r>
              <a:rPr lang="it-IT" sz="1400" b="1" i="1" dirty="0"/>
              <a:t>high </a:t>
            </a:r>
            <a:r>
              <a:rPr lang="it-IT" sz="1400" b="1" i="1" dirty="0" err="1"/>
              <a:t>quality</a:t>
            </a:r>
            <a:r>
              <a:rPr lang="it-IT" sz="1400" i="1" dirty="0"/>
              <a:t>. </a:t>
            </a:r>
            <a:r>
              <a:rPr lang="it-IT" sz="1400" i="1" dirty="0" err="1"/>
              <a:t>We</a:t>
            </a:r>
            <a:r>
              <a:rPr lang="it-IT" sz="1400" i="1" dirty="0"/>
              <a:t> </a:t>
            </a:r>
            <a:r>
              <a:rPr lang="it-IT" sz="1400" i="1" dirty="0" err="1"/>
              <a:t>need</a:t>
            </a:r>
            <a:r>
              <a:rPr lang="it-IT" sz="1400" i="1" dirty="0"/>
              <a:t> to be </a:t>
            </a:r>
            <a:r>
              <a:rPr lang="it-IT" sz="1400" i="1" dirty="0" err="1"/>
              <a:t>able</a:t>
            </a:r>
            <a:r>
              <a:rPr lang="it-IT" sz="1400" i="1" dirty="0"/>
              <a:t> to </a:t>
            </a:r>
            <a:r>
              <a:rPr lang="it-IT" sz="1400" i="1" dirty="0" err="1"/>
              <a:t>formalize</a:t>
            </a:r>
            <a:r>
              <a:rPr lang="it-IT" sz="1400" i="1" dirty="0"/>
              <a:t> the rules and the ways </a:t>
            </a:r>
            <a:r>
              <a:rPr lang="it-IT" sz="1400" i="1" dirty="0" err="1"/>
              <a:t>that</a:t>
            </a:r>
            <a:r>
              <a:rPr lang="it-IT" sz="1400" i="1" dirty="0"/>
              <a:t> </a:t>
            </a:r>
            <a:r>
              <a:rPr lang="it-IT" sz="1400" i="1" dirty="0" err="1"/>
              <a:t>we</a:t>
            </a:r>
            <a:r>
              <a:rPr lang="it-IT" sz="1400" i="1" dirty="0"/>
              <a:t> make </a:t>
            </a:r>
            <a:r>
              <a:rPr lang="it-IT" sz="1400" i="1" dirty="0" err="1"/>
              <a:t>things</a:t>
            </a:r>
            <a:r>
              <a:rPr lang="it-IT" sz="1400" i="1" dirty="0"/>
              <a:t> with </a:t>
            </a:r>
            <a:r>
              <a:rPr lang="it-IT" sz="1400" b="1" i="1" dirty="0"/>
              <a:t>additive manufacturing</a:t>
            </a:r>
            <a:r>
              <a:rPr lang="it-IT" sz="1400" i="1" dirty="0"/>
              <a:t> and </a:t>
            </a:r>
            <a:r>
              <a:rPr lang="it-IT" sz="1400" i="1" dirty="0" err="1"/>
              <a:t>that’s</a:t>
            </a:r>
            <a:r>
              <a:rPr lang="it-IT" sz="1400" i="1" dirty="0"/>
              <a:t> </a:t>
            </a:r>
            <a:r>
              <a:rPr lang="it-IT" sz="1400" i="1" dirty="0" err="1"/>
              <a:t>why</a:t>
            </a:r>
            <a:r>
              <a:rPr lang="it-IT" sz="1400" i="1" dirty="0"/>
              <a:t> standards are so </a:t>
            </a:r>
            <a:r>
              <a:rPr lang="it-IT" sz="1400" i="1" dirty="0" err="1"/>
              <a:t>critical</a:t>
            </a:r>
            <a:r>
              <a:rPr lang="it-IT" sz="1400" i="1" dirty="0"/>
              <a:t>.</a:t>
            </a:r>
          </a:p>
          <a:p>
            <a:pPr algn="r"/>
            <a:r>
              <a:rPr lang="it-IT" sz="1100" i="1" dirty="0"/>
              <a:t>Ralph </a:t>
            </a:r>
            <a:r>
              <a:rPr lang="it-IT" sz="1100" i="1" dirty="0" err="1"/>
              <a:t>Resnik</a:t>
            </a:r>
            <a:endParaRPr lang="it-IT" sz="1100" i="1" dirty="0"/>
          </a:p>
        </p:txBody>
      </p:sp>
    </p:spTree>
    <p:extLst>
      <p:ext uri="{BB962C8B-B14F-4D97-AF65-F5344CB8AC3E}">
        <p14:creationId xmlns:p14="http://schemas.microsoft.com/office/powerpoint/2010/main" val="247605829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9D1D9994-F0CA-0F4E-B4BC-3E17A438D175}"/>
              </a:ext>
            </a:extLst>
          </p:cNvPr>
          <p:cNvSpPr/>
          <p:nvPr/>
        </p:nvSpPr>
        <p:spPr>
          <a:xfrm>
            <a:off x="867268" y="1071007"/>
            <a:ext cx="6770803" cy="1247063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4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lang="it-IT" sz="3200" b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Grazie per l’attenzione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CFB3F26-F5BC-8F42-B118-DD889AF38A57}"/>
              </a:ext>
            </a:extLst>
          </p:cNvPr>
          <p:cNvSpPr txBox="1"/>
          <p:nvPr/>
        </p:nvSpPr>
        <p:spPr>
          <a:xfrm>
            <a:off x="4960185" y="4775972"/>
            <a:ext cx="2677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obv@pd.cna.it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751ED30-E69B-4C44-A6E6-D762E93B9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908" y="5435047"/>
            <a:ext cx="488404" cy="488404"/>
          </a:xfrm>
          <a:prstGeom prst="rect">
            <a:avLst/>
          </a:prstGeom>
        </p:spPr>
      </p:pic>
      <p:pic>
        <p:nvPicPr>
          <p:cNvPr id="6" name="Immagine 2" descr="C:\Users\utente\Desktop\loghi\LOGHI NEWS\OBVnew3.png">
            <a:extLst>
              <a:ext uri="{FF2B5EF4-FFF2-40B4-BE49-F238E27FC236}">
                <a16:creationId xmlns:a16="http://schemas.microsoft.com/office/drawing/2014/main" id="{0CC7386E-EBD1-4047-A7D8-07B81518D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72" t="21327" r="20143" b="25594"/>
          <a:stretch>
            <a:fillRect/>
          </a:stretch>
        </p:blipFill>
        <p:spPr bwMode="auto">
          <a:xfrm>
            <a:off x="7905608" y="4775972"/>
            <a:ext cx="581532" cy="47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5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024554" y="6398917"/>
            <a:ext cx="28311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Sandro Storelli, Osservatorio Biomedicale Veneto – 25.11.2023</a:t>
            </a:r>
          </a:p>
        </p:txBody>
      </p:sp>
    </p:spTree>
    <p:extLst>
      <p:ext uri="{BB962C8B-B14F-4D97-AF65-F5344CB8AC3E}">
        <p14:creationId xmlns:p14="http://schemas.microsoft.com/office/powerpoint/2010/main" val="260318084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61307" y="1485122"/>
            <a:ext cx="2295145" cy="347351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/>
              <a:t>Definizione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0" i="0" dirty="0">
                <a:effectLst/>
              </a:rPr>
              <a:t>la probabilità che un dispositivo, o sistema (di produzione) svolga la sua (specifica) funzione per un determinato periodo di tempo in condizioni definite</a:t>
            </a:r>
            <a:endParaRPr lang="it-IT" sz="2000" b="1" i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368816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B2C44E0-9AC1-E7A6-5FE0-6EFA275C95EC}"/>
              </a:ext>
            </a:extLst>
          </p:cNvPr>
          <p:cNvSpPr/>
          <p:nvPr/>
        </p:nvSpPr>
        <p:spPr>
          <a:xfrm>
            <a:off x="461307" y="284707"/>
            <a:ext cx="7623598" cy="735709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Introduzione al concetto di AFFIDABILITA’ 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ACBABB4D-909F-E96E-702E-719867D4C8EB}"/>
                  </a:ext>
                </a:extLst>
              </p:cNvPr>
              <p:cNvSpPr txBox="1"/>
              <p:nvPr/>
            </p:nvSpPr>
            <p:spPr>
              <a:xfrm>
                <a:off x="3413436" y="1439859"/>
                <a:ext cx="229514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b="1" dirty="0"/>
                  <a:t>Nascita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it-I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it-IT" dirty="0"/>
                  <a:t>1952</a:t>
                </a:r>
              </a:p>
            </p:txBody>
          </p:sp>
        </mc:Choice>
        <mc:Fallback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ACBABB4D-909F-E96E-702E-719867D4C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436" y="1439859"/>
                <a:ext cx="2295145" cy="646331"/>
              </a:xfrm>
              <a:prstGeom prst="rect">
                <a:avLst/>
              </a:prstGeom>
              <a:blipFill>
                <a:blip r:embed="rId6"/>
                <a:stretch>
                  <a:fillRect t="-3846" b="-1538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DEAF932-7367-2B0D-E409-999CF7E49E15}"/>
              </a:ext>
            </a:extLst>
          </p:cNvPr>
          <p:cNvSpPr txBox="1"/>
          <p:nvPr/>
        </p:nvSpPr>
        <p:spPr>
          <a:xfrm>
            <a:off x="3141051" y="2613985"/>
            <a:ext cx="28399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Scopo</a:t>
            </a:r>
          </a:p>
          <a:p>
            <a:pPr algn="ctr"/>
            <a:r>
              <a:rPr lang="it-IT" dirty="0"/>
              <a:t>Prevedere la durata della vita utile di un prodotto/processo/servizio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F1D5EF6-474F-FB74-11F5-C98EE0520613}"/>
              </a:ext>
            </a:extLst>
          </p:cNvPr>
          <p:cNvSpPr txBox="1"/>
          <p:nvPr/>
        </p:nvSpPr>
        <p:spPr>
          <a:xfrm>
            <a:off x="3141051" y="4312306"/>
            <a:ext cx="28399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Rilevanza</a:t>
            </a:r>
          </a:p>
          <a:p>
            <a:pPr algn="ctr"/>
            <a:r>
              <a:rPr lang="it-IT" u="sng" dirty="0"/>
              <a:t>Sicurezza</a:t>
            </a:r>
            <a:r>
              <a:rPr lang="it-IT" dirty="0"/>
              <a:t>, Qualità e Costi</a:t>
            </a:r>
          </a:p>
        </p:txBody>
      </p:sp>
      <p:sp>
        <p:nvSpPr>
          <p:cNvPr id="20" name="Parentesi graffa chiusa 19">
            <a:extLst>
              <a:ext uri="{FF2B5EF4-FFF2-40B4-BE49-F238E27FC236}">
                <a16:creationId xmlns:a16="http://schemas.microsoft.com/office/drawing/2014/main" id="{1736A5CB-3D1F-2304-C456-D6EC9F8677D3}"/>
              </a:ext>
            </a:extLst>
          </p:cNvPr>
          <p:cNvSpPr/>
          <p:nvPr/>
        </p:nvSpPr>
        <p:spPr>
          <a:xfrm>
            <a:off x="6506817" y="1485122"/>
            <a:ext cx="291548" cy="347351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AEB0170E-CE11-7EB6-FC3D-FFC394B5E17E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756452" y="1751165"/>
            <a:ext cx="450166" cy="14707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230B09DB-9D83-C8BE-5E9C-E09E25878575}"/>
              </a:ext>
            </a:extLst>
          </p:cNvPr>
          <p:cNvCxnSpPr>
            <a:cxnSpLocks/>
            <a:stCxn id="6" idx="3"/>
            <a:endCxn id="19" idx="1"/>
          </p:cNvCxnSpPr>
          <p:nvPr/>
        </p:nvCxnSpPr>
        <p:spPr>
          <a:xfrm>
            <a:off x="2756452" y="3221880"/>
            <a:ext cx="384599" cy="14135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2E132C4C-96B8-60B0-6C8F-A86C26E956A2}"/>
              </a:ext>
            </a:extLst>
          </p:cNvPr>
          <p:cNvCxnSpPr>
            <a:cxnSpLocks/>
            <a:stCxn id="6" idx="3"/>
            <a:endCxn id="18" idx="1"/>
          </p:cNvCxnSpPr>
          <p:nvPr/>
        </p:nvCxnSpPr>
        <p:spPr>
          <a:xfrm flipV="1">
            <a:off x="2756452" y="3214150"/>
            <a:ext cx="384599" cy="77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tangolo 30">
            <a:extLst>
              <a:ext uri="{FF2B5EF4-FFF2-40B4-BE49-F238E27FC236}">
                <a16:creationId xmlns:a16="http://schemas.microsoft.com/office/drawing/2014/main" id="{038C62AD-20D5-CEC9-185B-45F38295DE2D}"/>
              </a:ext>
            </a:extLst>
          </p:cNvPr>
          <p:cNvSpPr/>
          <p:nvPr/>
        </p:nvSpPr>
        <p:spPr>
          <a:xfrm>
            <a:off x="6798366" y="1571617"/>
            <a:ext cx="1884328" cy="322524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/>
              <a:t>Probabilità</a:t>
            </a:r>
            <a:r>
              <a:rPr lang="it-IT" sz="2000" b="1" dirty="0"/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b="0" i="0" dirty="0">
                <a:effectLst/>
              </a:rPr>
              <a:t>Misura statistica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20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2000" b="1" i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Guasto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Riduzione/ interruzione della funzione</a:t>
            </a:r>
          </a:p>
        </p:txBody>
      </p:sp>
      <p:sp>
        <p:nvSpPr>
          <p:cNvPr id="32" name="Freccia giù 31">
            <a:extLst>
              <a:ext uri="{FF2B5EF4-FFF2-40B4-BE49-F238E27FC236}">
                <a16:creationId xmlns:a16="http://schemas.microsoft.com/office/drawing/2014/main" id="{F9926450-F2FE-4F97-2E7D-DBA3489E2777}"/>
              </a:ext>
            </a:extLst>
          </p:cNvPr>
          <p:cNvSpPr/>
          <p:nvPr/>
        </p:nvSpPr>
        <p:spPr>
          <a:xfrm>
            <a:off x="7461695" y="2486881"/>
            <a:ext cx="557670" cy="80838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reccia curva 33">
            <a:extLst>
              <a:ext uri="{FF2B5EF4-FFF2-40B4-BE49-F238E27FC236}">
                <a16:creationId xmlns:a16="http://schemas.microsoft.com/office/drawing/2014/main" id="{CD4D66E9-FF45-C274-1CF3-138A27AA5E19}"/>
              </a:ext>
            </a:extLst>
          </p:cNvPr>
          <p:cNvSpPr/>
          <p:nvPr/>
        </p:nvSpPr>
        <p:spPr>
          <a:xfrm flipV="1">
            <a:off x="3746378" y="4985750"/>
            <a:ext cx="594804" cy="844265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6047A9E-1822-B5AB-1FB0-C0420D3E9C67}"/>
              </a:ext>
            </a:extLst>
          </p:cNvPr>
          <p:cNvSpPr txBox="1"/>
          <p:nvPr/>
        </p:nvSpPr>
        <p:spPr>
          <a:xfrm>
            <a:off x="4341182" y="5492696"/>
            <a:ext cx="28399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i="1" dirty="0"/>
              <a:t>Ambiente, operatori, utente</a:t>
            </a:r>
          </a:p>
        </p:txBody>
      </p:sp>
    </p:spTree>
    <p:extLst>
      <p:ext uri="{BB962C8B-B14F-4D97-AF65-F5344CB8AC3E}">
        <p14:creationId xmlns:p14="http://schemas.microsoft.com/office/powerpoint/2010/main" val="18012050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296119" y="1491589"/>
            <a:ext cx="2687006" cy="139801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Riduzione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della prestazione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della funzione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interruzione della funzione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368816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B2C44E0-9AC1-E7A6-5FE0-6EFA275C95EC}"/>
              </a:ext>
            </a:extLst>
          </p:cNvPr>
          <p:cNvSpPr/>
          <p:nvPr/>
        </p:nvSpPr>
        <p:spPr>
          <a:xfrm>
            <a:off x="461307" y="284707"/>
            <a:ext cx="7623598" cy="735709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Ancora su AFFIDABILITA’ - GUASTO 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CBABB4D-909F-E96E-702E-719867D4C8EB}"/>
              </a:ext>
            </a:extLst>
          </p:cNvPr>
          <p:cNvSpPr txBox="1"/>
          <p:nvPr/>
        </p:nvSpPr>
        <p:spPr>
          <a:xfrm>
            <a:off x="453641" y="924467"/>
            <a:ext cx="22951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Affidabilità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DEAF932-7367-2B0D-E409-999CF7E49E15}"/>
              </a:ext>
            </a:extLst>
          </p:cNvPr>
          <p:cNvSpPr txBox="1"/>
          <p:nvPr/>
        </p:nvSpPr>
        <p:spPr>
          <a:xfrm>
            <a:off x="86046" y="1485814"/>
            <a:ext cx="20191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it-IT" dirty="0"/>
              <a:t>Descrivere una funzione specifica</a:t>
            </a:r>
          </a:p>
          <a:p>
            <a:pPr marL="342900" indent="-342900">
              <a:buAutoNum type="arabicParenR"/>
            </a:pPr>
            <a:r>
              <a:rPr lang="it-IT" dirty="0"/>
              <a:t>Stabilire </a:t>
            </a:r>
            <a:r>
              <a:rPr lang="it-IT" dirty="0" err="1"/>
              <a:t>cond.</a:t>
            </a:r>
            <a:r>
              <a:rPr lang="it-IT" dirty="0"/>
              <a:t> operative e ambientali</a:t>
            </a:r>
          </a:p>
          <a:p>
            <a:pPr marL="342900" indent="-342900">
              <a:buAutoNum type="arabicParenR"/>
            </a:pPr>
            <a:r>
              <a:rPr lang="it-IT" dirty="0"/>
              <a:t>Identificare un tempo di funzionamento</a:t>
            </a:r>
          </a:p>
          <a:p>
            <a:pPr marL="342900" indent="-342900">
              <a:buAutoNum type="arabicParenR"/>
            </a:pPr>
            <a:r>
              <a:rPr lang="it-IT" dirty="0"/>
              <a:t>Valutare diagnostica</a:t>
            </a:r>
            <a:br>
              <a:rPr lang="it-IT" dirty="0"/>
            </a:br>
            <a:r>
              <a:rPr lang="it-IT" dirty="0"/>
              <a:t>/manutenzione 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ED36B9C-F0CB-6A3A-42BD-1CAC3575F71C}"/>
              </a:ext>
            </a:extLst>
          </p:cNvPr>
          <p:cNvSpPr txBox="1"/>
          <p:nvPr/>
        </p:nvSpPr>
        <p:spPr>
          <a:xfrm>
            <a:off x="3284347" y="914701"/>
            <a:ext cx="45853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it-IT" dirty="0"/>
              <a:t>Guasto</a:t>
            </a:r>
          </a:p>
        </p:txBody>
      </p:sp>
      <p:graphicFrame>
        <p:nvGraphicFramePr>
          <p:cNvPr id="49" name="Tabella 48">
            <a:extLst>
              <a:ext uri="{FF2B5EF4-FFF2-40B4-BE49-F238E27FC236}">
                <a16:creationId xmlns:a16="http://schemas.microsoft.com/office/drawing/2014/main" id="{9341E3AF-9C63-0440-9A61-1DD71E74A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847285"/>
              </p:ext>
            </p:extLst>
          </p:nvPr>
        </p:nvGraphicFramePr>
        <p:xfrm>
          <a:off x="5033891" y="1409049"/>
          <a:ext cx="39124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314">
                  <a:extLst>
                    <a:ext uri="{9D8B030D-6E8A-4147-A177-3AD203B41FA5}">
                      <a16:colId xmlns:a16="http://schemas.microsoft.com/office/drawing/2014/main" val="1498056027"/>
                    </a:ext>
                  </a:extLst>
                </a:gridCol>
                <a:gridCol w="1127464">
                  <a:extLst>
                    <a:ext uri="{9D8B030D-6E8A-4147-A177-3AD203B41FA5}">
                      <a16:colId xmlns:a16="http://schemas.microsoft.com/office/drawing/2014/main" val="575103289"/>
                    </a:ext>
                  </a:extLst>
                </a:gridCol>
                <a:gridCol w="1003177">
                  <a:extLst>
                    <a:ext uri="{9D8B030D-6E8A-4147-A177-3AD203B41FA5}">
                      <a16:colId xmlns:a16="http://schemas.microsoft.com/office/drawing/2014/main" val="2978812889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28043163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Criterio di guasto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905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ENTITA’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IMPATTO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VITA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6848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Tipo</a:t>
                      </a:r>
                      <a:br>
                        <a:rPr lang="it-IT" dirty="0"/>
                      </a:br>
                      <a:r>
                        <a:rPr lang="it-IT" dirty="0"/>
                        <a:t>di guasto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Parziale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Secondario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Infantile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75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Totale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Primario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Casuale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1576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Intermittente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Critico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FFFF00"/>
                          </a:solidFill>
                        </a:rPr>
                        <a:t>Da usura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3506"/>
                  </a:ext>
                </a:extLst>
              </a:tr>
            </a:tbl>
          </a:graphicData>
        </a:graphic>
      </p:graphicFrame>
      <p:pic>
        <p:nvPicPr>
          <p:cNvPr id="51" name="Immagine 50" descr="Immagine che contiene linea, testo, diagramma, Diagramma&#10;&#10;Descrizione generata automaticamente">
            <a:extLst>
              <a:ext uri="{FF2B5EF4-FFF2-40B4-BE49-F238E27FC236}">
                <a16:creationId xmlns:a16="http://schemas.microsoft.com/office/drawing/2014/main" id="{D96FEDF9-D26E-C6B5-E027-673EB997B4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1680" y="3937378"/>
            <a:ext cx="3179408" cy="2164966"/>
          </a:xfrm>
          <a:prstGeom prst="rect">
            <a:avLst/>
          </a:prstGeom>
        </p:spPr>
      </p:pic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C219E8AF-8C0F-E051-FDDB-3BEF38453996}"/>
              </a:ext>
            </a:extLst>
          </p:cNvPr>
          <p:cNvCxnSpPr/>
          <p:nvPr/>
        </p:nvCxnSpPr>
        <p:spPr>
          <a:xfrm flipV="1">
            <a:off x="3117140" y="3880300"/>
            <a:ext cx="0" cy="22752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FFFAFD87-FCA1-3B7B-BD93-06A3E11C8EF1}"/>
              </a:ext>
            </a:extLst>
          </p:cNvPr>
          <p:cNvCxnSpPr>
            <a:cxnSpLocks/>
          </p:cNvCxnSpPr>
          <p:nvPr/>
        </p:nvCxnSpPr>
        <p:spPr>
          <a:xfrm>
            <a:off x="3057971" y="6082033"/>
            <a:ext cx="32757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03304944-3040-E0B1-528C-339B929BA6FB}"/>
              </a:ext>
            </a:extLst>
          </p:cNvPr>
          <p:cNvSpPr txBox="1"/>
          <p:nvPr/>
        </p:nvSpPr>
        <p:spPr>
          <a:xfrm rot="16200000">
            <a:off x="2156520" y="4888206"/>
            <a:ext cx="16945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Tasso di guasto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9BDBFC2E-3E20-87B3-D6F6-7211CCF61BC8}"/>
              </a:ext>
            </a:extLst>
          </p:cNvPr>
          <p:cNvSpPr txBox="1"/>
          <p:nvPr/>
        </p:nvSpPr>
        <p:spPr>
          <a:xfrm>
            <a:off x="3948395" y="6102344"/>
            <a:ext cx="16945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tempo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AA1A777A-482A-D0B3-5CEA-3025CDBC46FE}"/>
              </a:ext>
            </a:extLst>
          </p:cNvPr>
          <p:cNvSpPr/>
          <p:nvPr/>
        </p:nvSpPr>
        <p:spPr>
          <a:xfrm>
            <a:off x="3142301" y="4025528"/>
            <a:ext cx="2945008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D3BFE478-A3BC-1806-8166-E1404729A7AE}"/>
              </a:ext>
            </a:extLst>
          </p:cNvPr>
          <p:cNvSpPr txBox="1"/>
          <p:nvPr/>
        </p:nvSpPr>
        <p:spPr>
          <a:xfrm>
            <a:off x="3057971" y="4425253"/>
            <a:ext cx="708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infantili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B60E6648-7974-4DEA-14CD-7A3181C14F6F}"/>
              </a:ext>
            </a:extLst>
          </p:cNvPr>
          <p:cNvSpPr txBox="1"/>
          <p:nvPr/>
        </p:nvSpPr>
        <p:spPr>
          <a:xfrm>
            <a:off x="5163758" y="4422964"/>
            <a:ext cx="7787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da usura</a:t>
            </a:r>
          </a:p>
        </p:txBody>
      </p:sp>
      <p:sp>
        <p:nvSpPr>
          <p:cNvPr id="64" name="Rettangolo 63">
            <a:extLst>
              <a:ext uri="{FF2B5EF4-FFF2-40B4-BE49-F238E27FC236}">
                <a16:creationId xmlns:a16="http://schemas.microsoft.com/office/drawing/2014/main" id="{AEFD82C1-5DD0-8EC8-F034-FDF9AF78121B}"/>
              </a:ext>
            </a:extLst>
          </p:cNvPr>
          <p:cNvSpPr/>
          <p:nvPr/>
        </p:nvSpPr>
        <p:spPr>
          <a:xfrm>
            <a:off x="3142301" y="5407886"/>
            <a:ext cx="3035389" cy="6538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CA9BF242-B0E5-FC63-F369-0E6696350028}"/>
              </a:ext>
            </a:extLst>
          </p:cNvPr>
          <p:cNvSpPr txBox="1"/>
          <p:nvPr/>
        </p:nvSpPr>
        <p:spPr>
          <a:xfrm>
            <a:off x="4305623" y="5596304"/>
            <a:ext cx="708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casuali</a:t>
            </a:r>
          </a:p>
        </p:txBody>
      </p: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5F6634E2-E148-AEAD-A1DC-1CCE5D5E570C}"/>
              </a:ext>
            </a:extLst>
          </p:cNvPr>
          <p:cNvGrpSpPr/>
          <p:nvPr/>
        </p:nvGrpSpPr>
        <p:grpSpPr>
          <a:xfrm>
            <a:off x="3100882" y="3535238"/>
            <a:ext cx="795105" cy="498972"/>
            <a:chOff x="5782114" y="1639724"/>
            <a:chExt cx="795105" cy="498972"/>
          </a:xfrm>
        </p:grpSpPr>
        <p:sp>
          <p:nvSpPr>
            <p:cNvPr id="77" name="Fumetto 3 76">
              <a:extLst>
                <a:ext uri="{FF2B5EF4-FFF2-40B4-BE49-F238E27FC236}">
                  <a16:creationId xmlns:a16="http://schemas.microsoft.com/office/drawing/2014/main" id="{9CD9ADA8-E87F-4000-9D7B-AEB689E27874}"/>
                </a:ext>
              </a:extLst>
            </p:cNvPr>
            <p:cNvSpPr/>
            <p:nvPr/>
          </p:nvSpPr>
          <p:spPr>
            <a:xfrm>
              <a:off x="5797351" y="1639724"/>
              <a:ext cx="779868" cy="498972"/>
            </a:xfrm>
            <a:prstGeom prst="wedgeEllipseCallou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CasellaDiTesto 64">
              <a:extLst>
                <a:ext uri="{FF2B5EF4-FFF2-40B4-BE49-F238E27FC236}">
                  <a16:creationId xmlns:a16="http://schemas.microsoft.com/office/drawing/2014/main" id="{037EEC08-153E-2891-94C0-47878D12DFD3}"/>
                </a:ext>
              </a:extLst>
            </p:cNvPr>
            <p:cNvSpPr txBox="1"/>
            <p:nvPr/>
          </p:nvSpPr>
          <p:spPr>
            <a:xfrm rot="19697997">
              <a:off x="5782114" y="1734517"/>
              <a:ext cx="7602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200" dirty="0"/>
                <a:t>rodaggio</a:t>
              </a:r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764C1769-2607-D080-CE5A-F3346A474DE6}"/>
              </a:ext>
            </a:extLst>
          </p:cNvPr>
          <p:cNvGrpSpPr/>
          <p:nvPr/>
        </p:nvGrpSpPr>
        <p:grpSpPr>
          <a:xfrm>
            <a:off x="4197309" y="3358588"/>
            <a:ext cx="779868" cy="498972"/>
            <a:chOff x="6878541" y="1463074"/>
            <a:chExt cx="779868" cy="498972"/>
          </a:xfrm>
        </p:grpSpPr>
        <p:sp>
          <p:nvSpPr>
            <p:cNvPr id="76" name="Fumetto 3 75">
              <a:extLst>
                <a:ext uri="{FF2B5EF4-FFF2-40B4-BE49-F238E27FC236}">
                  <a16:creationId xmlns:a16="http://schemas.microsoft.com/office/drawing/2014/main" id="{0430BA96-0802-959E-2D11-459B3CFF95B0}"/>
                </a:ext>
              </a:extLst>
            </p:cNvPr>
            <p:cNvSpPr/>
            <p:nvPr/>
          </p:nvSpPr>
          <p:spPr>
            <a:xfrm>
              <a:off x="6878541" y="1463074"/>
              <a:ext cx="779868" cy="498972"/>
            </a:xfrm>
            <a:prstGeom prst="wedgeEllipseCallou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CasellaDiTesto 65">
              <a:extLst>
                <a:ext uri="{FF2B5EF4-FFF2-40B4-BE49-F238E27FC236}">
                  <a16:creationId xmlns:a16="http://schemas.microsoft.com/office/drawing/2014/main" id="{517436F5-CAA0-EAA7-0674-7DC952A2D95B}"/>
                </a:ext>
              </a:extLst>
            </p:cNvPr>
            <p:cNvSpPr txBox="1"/>
            <p:nvPr/>
          </p:nvSpPr>
          <p:spPr>
            <a:xfrm rot="19650026">
              <a:off x="6893426" y="1570717"/>
              <a:ext cx="7602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200" dirty="0"/>
                <a:t>vita utile</a:t>
              </a:r>
            </a:p>
          </p:txBody>
        </p:sp>
      </p:grpSp>
      <p:grpSp>
        <p:nvGrpSpPr>
          <p:cNvPr id="80" name="Gruppo 79">
            <a:extLst>
              <a:ext uri="{FF2B5EF4-FFF2-40B4-BE49-F238E27FC236}">
                <a16:creationId xmlns:a16="http://schemas.microsoft.com/office/drawing/2014/main" id="{C055FAF5-C74A-8033-9B3B-3397AE28B40E}"/>
              </a:ext>
            </a:extLst>
          </p:cNvPr>
          <p:cNvGrpSpPr/>
          <p:nvPr/>
        </p:nvGrpSpPr>
        <p:grpSpPr>
          <a:xfrm>
            <a:off x="5300944" y="3550775"/>
            <a:ext cx="786365" cy="498972"/>
            <a:chOff x="7982176" y="1655261"/>
            <a:chExt cx="786365" cy="498972"/>
          </a:xfrm>
        </p:grpSpPr>
        <p:sp>
          <p:nvSpPr>
            <p:cNvPr id="78" name="Fumetto 3 77">
              <a:extLst>
                <a:ext uri="{FF2B5EF4-FFF2-40B4-BE49-F238E27FC236}">
                  <a16:creationId xmlns:a16="http://schemas.microsoft.com/office/drawing/2014/main" id="{3048363F-8720-0726-BF1E-9718DC9F8927}"/>
                </a:ext>
              </a:extLst>
            </p:cNvPr>
            <p:cNvSpPr/>
            <p:nvPr/>
          </p:nvSpPr>
          <p:spPr>
            <a:xfrm>
              <a:off x="7988673" y="1655261"/>
              <a:ext cx="779868" cy="498972"/>
            </a:xfrm>
            <a:prstGeom prst="wedgeEllipseCallou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FFFF00"/>
                </a:solidFill>
              </a:endParaRPr>
            </a:p>
          </p:txBody>
        </p:sp>
        <p:sp>
          <p:nvSpPr>
            <p:cNvPr id="67" name="CasellaDiTesto 66">
              <a:extLst>
                <a:ext uri="{FF2B5EF4-FFF2-40B4-BE49-F238E27FC236}">
                  <a16:creationId xmlns:a16="http://schemas.microsoft.com/office/drawing/2014/main" id="{2887B1F2-CFE5-82EF-1EC7-A2F749AB507A}"/>
                </a:ext>
              </a:extLst>
            </p:cNvPr>
            <p:cNvSpPr txBox="1"/>
            <p:nvPr/>
          </p:nvSpPr>
          <p:spPr>
            <a:xfrm rot="19553859">
              <a:off x="7982176" y="1742406"/>
              <a:ext cx="7602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200" dirty="0" err="1">
                  <a:solidFill>
                    <a:srgbClr val="FFFF00"/>
                  </a:solidFill>
                </a:rPr>
                <a:t>invecch</a:t>
              </a:r>
              <a:r>
                <a:rPr lang="it-IT" sz="1200" dirty="0">
                  <a:solidFill>
                    <a:srgbClr val="FFFF00"/>
                  </a:solidFill>
                </a:rPr>
                <a:t>.</a:t>
              </a:r>
            </a:p>
          </p:txBody>
        </p:sp>
      </p:grpSp>
      <p:sp>
        <p:nvSpPr>
          <p:cNvPr id="73" name="Figura a mano libera 72">
            <a:extLst>
              <a:ext uri="{FF2B5EF4-FFF2-40B4-BE49-F238E27FC236}">
                <a16:creationId xmlns:a16="http://schemas.microsoft.com/office/drawing/2014/main" id="{6527D116-098B-E889-EFE7-A5B4DBA63833}"/>
              </a:ext>
            </a:extLst>
          </p:cNvPr>
          <p:cNvSpPr/>
          <p:nvPr/>
        </p:nvSpPr>
        <p:spPr>
          <a:xfrm>
            <a:off x="3125676" y="4212055"/>
            <a:ext cx="3074933" cy="1203038"/>
          </a:xfrm>
          <a:custGeom>
            <a:avLst/>
            <a:gdLst>
              <a:gd name="connsiteX0" fmla="*/ 0 w 3475154"/>
              <a:gd name="connsiteY0" fmla="*/ 306593 h 1103627"/>
              <a:gd name="connsiteX1" fmla="*/ 381897 w 3475154"/>
              <a:gd name="connsiteY1" fmla="*/ 952052 h 1103627"/>
              <a:gd name="connsiteX2" fmla="*/ 1366222 w 3475154"/>
              <a:gd name="connsiteY2" fmla="*/ 1075765 h 1103627"/>
              <a:gd name="connsiteX3" fmla="*/ 2345167 w 3475154"/>
              <a:gd name="connsiteY3" fmla="*/ 1059628 h 1103627"/>
              <a:gd name="connsiteX4" fmla="*/ 3065930 w 3475154"/>
              <a:gd name="connsiteY4" fmla="*/ 618565 h 1103627"/>
              <a:gd name="connsiteX5" fmla="*/ 3469342 w 3475154"/>
              <a:gd name="connsiteY5" fmla="*/ 0 h 1103627"/>
              <a:gd name="connsiteX0" fmla="*/ 0 w 3475154"/>
              <a:gd name="connsiteY0" fmla="*/ 306593 h 1105097"/>
              <a:gd name="connsiteX1" fmla="*/ 510989 w 3475154"/>
              <a:gd name="connsiteY1" fmla="*/ 925158 h 1105097"/>
              <a:gd name="connsiteX2" fmla="*/ 1366222 w 3475154"/>
              <a:gd name="connsiteY2" fmla="*/ 1075765 h 1105097"/>
              <a:gd name="connsiteX3" fmla="*/ 2345167 w 3475154"/>
              <a:gd name="connsiteY3" fmla="*/ 1059628 h 1105097"/>
              <a:gd name="connsiteX4" fmla="*/ 3065930 w 3475154"/>
              <a:gd name="connsiteY4" fmla="*/ 618565 h 1105097"/>
              <a:gd name="connsiteX5" fmla="*/ 3469342 w 3475154"/>
              <a:gd name="connsiteY5" fmla="*/ 0 h 1105097"/>
              <a:gd name="connsiteX0" fmla="*/ 0 w 3475154"/>
              <a:gd name="connsiteY0" fmla="*/ 306593 h 1072521"/>
              <a:gd name="connsiteX1" fmla="*/ 510989 w 3475154"/>
              <a:gd name="connsiteY1" fmla="*/ 925158 h 1072521"/>
              <a:gd name="connsiteX2" fmla="*/ 1350086 w 3475154"/>
              <a:gd name="connsiteY2" fmla="*/ 952052 h 1072521"/>
              <a:gd name="connsiteX3" fmla="*/ 2345167 w 3475154"/>
              <a:gd name="connsiteY3" fmla="*/ 1059628 h 1072521"/>
              <a:gd name="connsiteX4" fmla="*/ 3065930 w 3475154"/>
              <a:gd name="connsiteY4" fmla="*/ 618565 h 1072521"/>
              <a:gd name="connsiteX5" fmla="*/ 3469342 w 3475154"/>
              <a:gd name="connsiteY5" fmla="*/ 0 h 1072521"/>
              <a:gd name="connsiteX0" fmla="*/ 0 w 3475154"/>
              <a:gd name="connsiteY0" fmla="*/ 306593 h 1071222"/>
              <a:gd name="connsiteX1" fmla="*/ 510989 w 3475154"/>
              <a:gd name="connsiteY1" fmla="*/ 925158 h 1071222"/>
              <a:gd name="connsiteX2" fmla="*/ 1350086 w 3475154"/>
              <a:gd name="connsiteY2" fmla="*/ 952052 h 1071222"/>
              <a:gd name="connsiteX3" fmla="*/ 2345167 w 3475154"/>
              <a:gd name="connsiteY3" fmla="*/ 1059628 h 1071222"/>
              <a:gd name="connsiteX4" fmla="*/ 3065930 w 3475154"/>
              <a:gd name="connsiteY4" fmla="*/ 618565 h 1071222"/>
              <a:gd name="connsiteX5" fmla="*/ 3469342 w 3475154"/>
              <a:gd name="connsiteY5" fmla="*/ 0 h 1071222"/>
              <a:gd name="connsiteX0" fmla="*/ 0 w 3475154"/>
              <a:gd name="connsiteY0" fmla="*/ 306593 h 1071222"/>
              <a:gd name="connsiteX1" fmla="*/ 510989 w 3475154"/>
              <a:gd name="connsiteY1" fmla="*/ 925158 h 1071222"/>
              <a:gd name="connsiteX2" fmla="*/ 909023 w 3475154"/>
              <a:gd name="connsiteY2" fmla="*/ 952052 h 1071222"/>
              <a:gd name="connsiteX3" fmla="*/ 2345167 w 3475154"/>
              <a:gd name="connsiteY3" fmla="*/ 1059628 h 1071222"/>
              <a:gd name="connsiteX4" fmla="*/ 3065930 w 3475154"/>
              <a:gd name="connsiteY4" fmla="*/ 618565 h 1071222"/>
              <a:gd name="connsiteX5" fmla="*/ 3469342 w 3475154"/>
              <a:gd name="connsiteY5" fmla="*/ 0 h 1071222"/>
              <a:gd name="connsiteX0" fmla="*/ 0 w 3475154"/>
              <a:gd name="connsiteY0" fmla="*/ 306593 h 1073752"/>
              <a:gd name="connsiteX1" fmla="*/ 365761 w 3475154"/>
              <a:gd name="connsiteY1" fmla="*/ 822960 h 1073752"/>
              <a:gd name="connsiteX2" fmla="*/ 909023 w 3475154"/>
              <a:gd name="connsiteY2" fmla="*/ 952052 h 1073752"/>
              <a:gd name="connsiteX3" fmla="*/ 2345167 w 3475154"/>
              <a:gd name="connsiteY3" fmla="*/ 1059628 h 1073752"/>
              <a:gd name="connsiteX4" fmla="*/ 3065930 w 3475154"/>
              <a:gd name="connsiteY4" fmla="*/ 618565 h 1073752"/>
              <a:gd name="connsiteX5" fmla="*/ 3469342 w 3475154"/>
              <a:gd name="connsiteY5" fmla="*/ 0 h 1073752"/>
              <a:gd name="connsiteX0" fmla="*/ 0 w 3475154"/>
              <a:gd name="connsiteY0" fmla="*/ 306593 h 1073015"/>
              <a:gd name="connsiteX1" fmla="*/ 451822 w 3475154"/>
              <a:gd name="connsiteY1" fmla="*/ 882127 h 1073015"/>
              <a:gd name="connsiteX2" fmla="*/ 909023 w 3475154"/>
              <a:gd name="connsiteY2" fmla="*/ 952052 h 1073015"/>
              <a:gd name="connsiteX3" fmla="*/ 2345167 w 3475154"/>
              <a:gd name="connsiteY3" fmla="*/ 1059628 h 1073015"/>
              <a:gd name="connsiteX4" fmla="*/ 3065930 w 3475154"/>
              <a:gd name="connsiteY4" fmla="*/ 618565 h 1073015"/>
              <a:gd name="connsiteX5" fmla="*/ 3469342 w 3475154"/>
              <a:gd name="connsiteY5" fmla="*/ 0 h 1073015"/>
              <a:gd name="connsiteX0" fmla="*/ 0 w 3475154"/>
              <a:gd name="connsiteY0" fmla="*/ 306593 h 1073015"/>
              <a:gd name="connsiteX1" fmla="*/ 451822 w 3475154"/>
              <a:gd name="connsiteY1" fmla="*/ 882127 h 1073015"/>
              <a:gd name="connsiteX2" fmla="*/ 909023 w 3475154"/>
              <a:gd name="connsiteY2" fmla="*/ 952052 h 1073015"/>
              <a:gd name="connsiteX3" fmla="*/ 2345167 w 3475154"/>
              <a:gd name="connsiteY3" fmla="*/ 1059628 h 1073015"/>
              <a:gd name="connsiteX4" fmla="*/ 3065930 w 3475154"/>
              <a:gd name="connsiteY4" fmla="*/ 618565 h 1073015"/>
              <a:gd name="connsiteX5" fmla="*/ 3469342 w 3475154"/>
              <a:gd name="connsiteY5" fmla="*/ 0 h 1073015"/>
              <a:gd name="connsiteX0" fmla="*/ 0 w 3475154"/>
              <a:gd name="connsiteY0" fmla="*/ 306593 h 979553"/>
              <a:gd name="connsiteX1" fmla="*/ 451822 w 3475154"/>
              <a:gd name="connsiteY1" fmla="*/ 882127 h 979553"/>
              <a:gd name="connsiteX2" fmla="*/ 909023 w 3475154"/>
              <a:gd name="connsiteY2" fmla="*/ 952052 h 979553"/>
              <a:gd name="connsiteX3" fmla="*/ 1877209 w 3475154"/>
              <a:gd name="connsiteY3" fmla="*/ 952051 h 979553"/>
              <a:gd name="connsiteX4" fmla="*/ 3065930 w 3475154"/>
              <a:gd name="connsiteY4" fmla="*/ 618565 h 979553"/>
              <a:gd name="connsiteX5" fmla="*/ 3469342 w 3475154"/>
              <a:gd name="connsiteY5" fmla="*/ 0 h 979553"/>
              <a:gd name="connsiteX0" fmla="*/ 0 w 3475154"/>
              <a:gd name="connsiteY0" fmla="*/ 306593 h 955724"/>
              <a:gd name="connsiteX1" fmla="*/ 451822 w 3475154"/>
              <a:gd name="connsiteY1" fmla="*/ 882127 h 955724"/>
              <a:gd name="connsiteX2" fmla="*/ 909023 w 3475154"/>
              <a:gd name="connsiteY2" fmla="*/ 952052 h 955724"/>
              <a:gd name="connsiteX3" fmla="*/ 1877209 w 3475154"/>
              <a:gd name="connsiteY3" fmla="*/ 952051 h 955724"/>
              <a:gd name="connsiteX4" fmla="*/ 3065930 w 3475154"/>
              <a:gd name="connsiteY4" fmla="*/ 618565 h 955724"/>
              <a:gd name="connsiteX5" fmla="*/ 3469342 w 3475154"/>
              <a:gd name="connsiteY5" fmla="*/ 0 h 955724"/>
              <a:gd name="connsiteX0" fmla="*/ 0 w 3471066"/>
              <a:gd name="connsiteY0" fmla="*/ 306593 h 968188"/>
              <a:gd name="connsiteX1" fmla="*/ 451822 w 3471066"/>
              <a:gd name="connsiteY1" fmla="*/ 882127 h 968188"/>
              <a:gd name="connsiteX2" fmla="*/ 909023 w 3471066"/>
              <a:gd name="connsiteY2" fmla="*/ 952052 h 968188"/>
              <a:gd name="connsiteX3" fmla="*/ 1877209 w 3471066"/>
              <a:gd name="connsiteY3" fmla="*/ 952051 h 968188"/>
              <a:gd name="connsiteX4" fmla="*/ 2345167 w 3471066"/>
              <a:gd name="connsiteY4" fmla="*/ 774551 h 968188"/>
              <a:gd name="connsiteX5" fmla="*/ 3469342 w 3471066"/>
              <a:gd name="connsiteY5" fmla="*/ 0 h 968188"/>
              <a:gd name="connsiteX0" fmla="*/ 0 w 3084844"/>
              <a:gd name="connsiteY0" fmla="*/ 537882 h 1199477"/>
              <a:gd name="connsiteX1" fmla="*/ 451822 w 3084844"/>
              <a:gd name="connsiteY1" fmla="*/ 1113416 h 1199477"/>
              <a:gd name="connsiteX2" fmla="*/ 909023 w 3084844"/>
              <a:gd name="connsiteY2" fmla="*/ 1183341 h 1199477"/>
              <a:gd name="connsiteX3" fmla="*/ 1877209 w 3084844"/>
              <a:gd name="connsiteY3" fmla="*/ 1183340 h 1199477"/>
              <a:gd name="connsiteX4" fmla="*/ 2345167 w 3084844"/>
              <a:gd name="connsiteY4" fmla="*/ 1005840 h 1199477"/>
              <a:gd name="connsiteX5" fmla="*/ 3082067 w 3084844"/>
              <a:gd name="connsiteY5" fmla="*/ 0 h 1199477"/>
              <a:gd name="connsiteX0" fmla="*/ 0 w 3036664"/>
              <a:gd name="connsiteY0" fmla="*/ 537882 h 1199477"/>
              <a:gd name="connsiteX1" fmla="*/ 451822 w 3036664"/>
              <a:gd name="connsiteY1" fmla="*/ 1113416 h 1199477"/>
              <a:gd name="connsiteX2" fmla="*/ 909023 w 3036664"/>
              <a:gd name="connsiteY2" fmla="*/ 1183341 h 1199477"/>
              <a:gd name="connsiteX3" fmla="*/ 1877209 w 3036664"/>
              <a:gd name="connsiteY3" fmla="*/ 1183340 h 1199477"/>
              <a:gd name="connsiteX4" fmla="*/ 2345167 w 3036664"/>
              <a:gd name="connsiteY4" fmla="*/ 1005840 h 1199477"/>
              <a:gd name="connsiteX5" fmla="*/ 3033658 w 3036664"/>
              <a:gd name="connsiteY5" fmla="*/ 0 h 1199477"/>
              <a:gd name="connsiteX0" fmla="*/ 0 w 3036664"/>
              <a:gd name="connsiteY0" fmla="*/ 537882 h 1204959"/>
              <a:gd name="connsiteX1" fmla="*/ 337522 w 3036664"/>
              <a:gd name="connsiteY1" fmla="*/ 1014991 h 1204959"/>
              <a:gd name="connsiteX2" fmla="*/ 909023 w 3036664"/>
              <a:gd name="connsiteY2" fmla="*/ 1183341 h 1204959"/>
              <a:gd name="connsiteX3" fmla="*/ 1877209 w 3036664"/>
              <a:gd name="connsiteY3" fmla="*/ 1183340 h 1204959"/>
              <a:gd name="connsiteX4" fmla="*/ 2345167 w 3036664"/>
              <a:gd name="connsiteY4" fmla="*/ 1005840 h 1204959"/>
              <a:gd name="connsiteX5" fmla="*/ 3033658 w 3036664"/>
              <a:gd name="connsiteY5" fmla="*/ 0 h 1204959"/>
              <a:gd name="connsiteX0" fmla="*/ 0 w 3036664"/>
              <a:gd name="connsiteY0" fmla="*/ 537882 h 1198626"/>
              <a:gd name="connsiteX1" fmla="*/ 337522 w 3036664"/>
              <a:gd name="connsiteY1" fmla="*/ 1014991 h 1198626"/>
              <a:gd name="connsiteX2" fmla="*/ 635167 w 3036664"/>
              <a:gd name="connsiteY2" fmla="*/ 1131507 h 1198626"/>
              <a:gd name="connsiteX3" fmla="*/ 909023 w 3036664"/>
              <a:gd name="connsiteY3" fmla="*/ 1183341 h 1198626"/>
              <a:gd name="connsiteX4" fmla="*/ 1877209 w 3036664"/>
              <a:gd name="connsiteY4" fmla="*/ 1183340 h 1198626"/>
              <a:gd name="connsiteX5" fmla="*/ 2345167 w 3036664"/>
              <a:gd name="connsiteY5" fmla="*/ 1005840 h 1198626"/>
              <a:gd name="connsiteX6" fmla="*/ 3033658 w 3036664"/>
              <a:gd name="connsiteY6" fmla="*/ 0 h 1198626"/>
              <a:gd name="connsiteX0" fmla="*/ 0 w 3036664"/>
              <a:gd name="connsiteY0" fmla="*/ 537882 h 1197137"/>
              <a:gd name="connsiteX1" fmla="*/ 337522 w 3036664"/>
              <a:gd name="connsiteY1" fmla="*/ 1014991 h 1197137"/>
              <a:gd name="connsiteX2" fmla="*/ 546267 w 3036664"/>
              <a:gd name="connsiteY2" fmla="*/ 1166432 h 1197137"/>
              <a:gd name="connsiteX3" fmla="*/ 909023 w 3036664"/>
              <a:gd name="connsiteY3" fmla="*/ 1183341 h 1197137"/>
              <a:gd name="connsiteX4" fmla="*/ 1877209 w 3036664"/>
              <a:gd name="connsiteY4" fmla="*/ 1183340 h 1197137"/>
              <a:gd name="connsiteX5" fmla="*/ 2345167 w 3036664"/>
              <a:gd name="connsiteY5" fmla="*/ 1005840 h 1197137"/>
              <a:gd name="connsiteX6" fmla="*/ 3033658 w 3036664"/>
              <a:gd name="connsiteY6" fmla="*/ 0 h 1197137"/>
              <a:gd name="connsiteX0" fmla="*/ 0 w 3036664"/>
              <a:gd name="connsiteY0" fmla="*/ 537882 h 1197137"/>
              <a:gd name="connsiteX1" fmla="*/ 337522 w 3036664"/>
              <a:gd name="connsiteY1" fmla="*/ 1014991 h 1197137"/>
              <a:gd name="connsiteX2" fmla="*/ 546267 w 3036664"/>
              <a:gd name="connsiteY2" fmla="*/ 1166432 h 1197137"/>
              <a:gd name="connsiteX3" fmla="*/ 909023 w 3036664"/>
              <a:gd name="connsiteY3" fmla="*/ 1183341 h 1197137"/>
              <a:gd name="connsiteX4" fmla="*/ 1877209 w 3036664"/>
              <a:gd name="connsiteY4" fmla="*/ 1183340 h 1197137"/>
              <a:gd name="connsiteX5" fmla="*/ 2345167 w 3036664"/>
              <a:gd name="connsiteY5" fmla="*/ 1005840 h 1197137"/>
              <a:gd name="connsiteX6" fmla="*/ 3033658 w 3036664"/>
              <a:gd name="connsiteY6" fmla="*/ 0 h 1197137"/>
              <a:gd name="connsiteX0" fmla="*/ 0 w 3036664"/>
              <a:gd name="connsiteY0" fmla="*/ 537882 h 1196888"/>
              <a:gd name="connsiteX1" fmla="*/ 337522 w 3036664"/>
              <a:gd name="connsiteY1" fmla="*/ 1014991 h 1196888"/>
              <a:gd name="connsiteX2" fmla="*/ 584367 w 3036664"/>
              <a:gd name="connsiteY2" fmla="*/ 1172782 h 1196888"/>
              <a:gd name="connsiteX3" fmla="*/ 909023 w 3036664"/>
              <a:gd name="connsiteY3" fmla="*/ 1183341 h 1196888"/>
              <a:gd name="connsiteX4" fmla="*/ 1877209 w 3036664"/>
              <a:gd name="connsiteY4" fmla="*/ 1183340 h 1196888"/>
              <a:gd name="connsiteX5" fmla="*/ 2345167 w 3036664"/>
              <a:gd name="connsiteY5" fmla="*/ 1005840 h 1196888"/>
              <a:gd name="connsiteX6" fmla="*/ 3033658 w 3036664"/>
              <a:gd name="connsiteY6" fmla="*/ 0 h 1196888"/>
              <a:gd name="connsiteX0" fmla="*/ 0 w 3036664"/>
              <a:gd name="connsiteY0" fmla="*/ 537882 h 1196888"/>
              <a:gd name="connsiteX1" fmla="*/ 270847 w 3036664"/>
              <a:gd name="connsiteY1" fmla="*/ 954666 h 1196888"/>
              <a:gd name="connsiteX2" fmla="*/ 584367 w 3036664"/>
              <a:gd name="connsiteY2" fmla="*/ 1172782 h 1196888"/>
              <a:gd name="connsiteX3" fmla="*/ 909023 w 3036664"/>
              <a:gd name="connsiteY3" fmla="*/ 1183341 h 1196888"/>
              <a:gd name="connsiteX4" fmla="*/ 1877209 w 3036664"/>
              <a:gd name="connsiteY4" fmla="*/ 1183340 h 1196888"/>
              <a:gd name="connsiteX5" fmla="*/ 2345167 w 3036664"/>
              <a:gd name="connsiteY5" fmla="*/ 1005840 h 1196888"/>
              <a:gd name="connsiteX6" fmla="*/ 3033658 w 3036664"/>
              <a:gd name="connsiteY6" fmla="*/ 0 h 1196888"/>
              <a:gd name="connsiteX0" fmla="*/ 0 w 3036664"/>
              <a:gd name="connsiteY0" fmla="*/ 537882 h 1198044"/>
              <a:gd name="connsiteX1" fmla="*/ 270847 w 3036664"/>
              <a:gd name="connsiteY1" fmla="*/ 954666 h 1198044"/>
              <a:gd name="connsiteX2" fmla="*/ 584367 w 3036664"/>
              <a:gd name="connsiteY2" fmla="*/ 1172782 h 1198044"/>
              <a:gd name="connsiteX3" fmla="*/ 1226523 w 3036664"/>
              <a:gd name="connsiteY3" fmla="*/ 1186516 h 1198044"/>
              <a:gd name="connsiteX4" fmla="*/ 1877209 w 3036664"/>
              <a:gd name="connsiteY4" fmla="*/ 1183340 h 1198044"/>
              <a:gd name="connsiteX5" fmla="*/ 2345167 w 3036664"/>
              <a:gd name="connsiteY5" fmla="*/ 1005840 h 1198044"/>
              <a:gd name="connsiteX6" fmla="*/ 3033658 w 3036664"/>
              <a:gd name="connsiteY6" fmla="*/ 0 h 1198044"/>
              <a:gd name="connsiteX0" fmla="*/ 0 w 3036664"/>
              <a:gd name="connsiteY0" fmla="*/ 537882 h 1198044"/>
              <a:gd name="connsiteX1" fmla="*/ 270847 w 3036664"/>
              <a:gd name="connsiteY1" fmla="*/ 954666 h 1198044"/>
              <a:gd name="connsiteX2" fmla="*/ 584367 w 3036664"/>
              <a:gd name="connsiteY2" fmla="*/ 1172782 h 1198044"/>
              <a:gd name="connsiteX3" fmla="*/ 1258273 w 3036664"/>
              <a:gd name="connsiteY3" fmla="*/ 1186516 h 1198044"/>
              <a:gd name="connsiteX4" fmla="*/ 1877209 w 3036664"/>
              <a:gd name="connsiteY4" fmla="*/ 1183340 h 1198044"/>
              <a:gd name="connsiteX5" fmla="*/ 2345167 w 3036664"/>
              <a:gd name="connsiteY5" fmla="*/ 1005840 h 1198044"/>
              <a:gd name="connsiteX6" fmla="*/ 3033658 w 3036664"/>
              <a:gd name="connsiteY6" fmla="*/ 0 h 1198044"/>
              <a:gd name="connsiteX0" fmla="*/ 0 w 3036664"/>
              <a:gd name="connsiteY0" fmla="*/ 537882 h 1195764"/>
              <a:gd name="connsiteX1" fmla="*/ 270847 w 3036664"/>
              <a:gd name="connsiteY1" fmla="*/ 954666 h 1195764"/>
              <a:gd name="connsiteX2" fmla="*/ 584367 w 3036664"/>
              <a:gd name="connsiteY2" fmla="*/ 1172782 h 1195764"/>
              <a:gd name="connsiteX3" fmla="*/ 1258273 w 3036664"/>
              <a:gd name="connsiteY3" fmla="*/ 1186516 h 1195764"/>
              <a:gd name="connsiteX4" fmla="*/ 1912134 w 3036664"/>
              <a:gd name="connsiteY4" fmla="*/ 1180165 h 1195764"/>
              <a:gd name="connsiteX5" fmla="*/ 2345167 w 3036664"/>
              <a:gd name="connsiteY5" fmla="*/ 1005840 h 1195764"/>
              <a:gd name="connsiteX6" fmla="*/ 3033658 w 3036664"/>
              <a:gd name="connsiteY6" fmla="*/ 0 h 1195764"/>
              <a:gd name="connsiteX0" fmla="*/ 0 w 3036664"/>
              <a:gd name="connsiteY0" fmla="*/ 537882 h 1190389"/>
              <a:gd name="connsiteX1" fmla="*/ 270847 w 3036664"/>
              <a:gd name="connsiteY1" fmla="*/ 954666 h 1190389"/>
              <a:gd name="connsiteX2" fmla="*/ 584367 w 3036664"/>
              <a:gd name="connsiteY2" fmla="*/ 1172782 h 1190389"/>
              <a:gd name="connsiteX3" fmla="*/ 1258273 w 3036664"/>
              <a:gd name="connsiteY3" fmla="*/ 1186516 h 1190389"/>
              <a:gd name="connsiteX4" fmla="*/ 1912134 w 3036664"/>
              <a:gd name="connsiteY4" fmla="*/ 1180165 h 1190389"/>
              <a:gd name="connsiteX5" fmla="*/ 2345167 w 3036664"/>
              <a:gd name="connsiteY5" fmla="*/ 1005840 h 1190389"/>
              <a:gd name="connsiteX6" fmla="*/ 3033658 w 3036664"/>
              <a:gd name="connsiteY6" fmla="*/ 0 h 1190389"/>
              <a:gd name="connsiteX0" fmla="*/ 0 w 3036664"/>
              <a:gd name="connsiteY0" fmla="*/ 537882 h 1194393"/>
              <a:gd name="connsiteX1" fmla="*/ 270847 w 3036664"/>
              <a:gd name="connsiteY1" fmla="*/ 954666 h 1194393"/>
              <a:gd name="connsiteX2" fmla="*/ 584367 w 3036664"/>
              <a:gd name="connsiteY2" fmla="*/ 1172782 h 1194393"/>
              <a:gd name="connsiteX3" fmla="*/ 1258273 w 3036664"/>
              <a:gd name="connsiteY3" fmla="*/ 1186516 h 1194393"/>
              <a:gd name="connsiteX4" fmla="*/ 1912134 w 3036664"/>
              <a:gd name="connsiteY4" fmla="*/ 1180165 h 1194393"/>
              <a:gd name="connsiteX5" fmla="*/ 2345167 w 3036664"/>
              <a:gd name="connsiteY5" fmla="*/ 1005840 h 1194393"/>
              <a:gd name="connsiteX6" fmla="*/ 3033658 w 3036664"/>
              <a:gd name="connsiteY6" fmla="*/ 0 h 1194393"/>
              <a:gd name="connsiteX0" fmla="*/ 0 w 3036664"/>
              <a:gd name="connsiteY0" fmla="*/ 537882 h 1190338"/>
              <a:gd name="connsiteX1" fmla="*/ 270847 w 3036664"/>
              <a:gd name="connsiteY1" fmla="*/ 954666 h 1190338"/>
              <a:gd name="connsiteX2" fmla="*/ 584367 w 3036664"/>
              <a:gd name="connsiteY2" fmla="*/ 1172782 h 1190338"/>
              <a:gd name="connsiteX3" fmla="*/ 1258273 w 3036664"/>
              <a:gd name="connsiteY3" fmla="*/ 1186516 h 1190338"/>
              <a:gd name="connsiteX4" fmla="*/ 1918484 w 3036664"/>
              <a:gd name="connsiteY4" fmla="*/ 1173815 h 1190338"/>
              <a:gd name="connsiteX5" fmla="*/ 2345167 w 3036664"/>
              <a:gd name="connsiteY5" fmla="*/ 1005840 h 1190338"/>
              <a:gd name="connsiteX6" fmla="*/ 3033658 w 3036664"/>
              <a:gd name="connsiteY6" fmla="*/ 0 h 1190338"/>
              <a:gd name="connsiteX0" fmla="*/ 0 w 3033658"/>
              <a:gd name="connsiteY0" fmla="*/ 537882 h 1190338"/>
              <a:gd name="connsiteX1" fmla="*/ 270847 w 3033658"/>
              <a:gd name="connsiteY1" fmla="*/ 954666 h 1190338"/>
              <a:gd name="connsiteX2" fmla="*/ 584367 w 3033658"/>
              <a:gd name="connsiteY2" fmla="*/ 1172782 h 1190338"/>
              <a:gd name="connsiteX3" fmla="*/ 1258273 w 3033658"/>
              <a:gd name="connsiteY3" fmla="*/ 1186516 h 1190338"/>
              <a:gd name="connsiteX4" fmla="*/ 1918484 w 3033658"/>
              <a:gd name="connsiteY4" fmla="*/ 1173815 h 1190338"/>
              <a:gd name="connsiteX5" fmla="*/ 2345167 w 3033658"/>
              <a:gd name="connsiteY5" fmla="*/ 1005840 h 1190338"/>
              <a:gd name="connsiteX6" fmla="*/ 2514767 w 3033658"/>
              <a:gd name="connsiteY6" fmla="*/ 801309 h 1190338"/>
              <a:gd name="connsiteX7" fmla="*/ 3033658 w 3033658"/>
              <a:gd name="connsiteY7" fmla="*/ 0 h 1190338"/>
              <a:gd name="connsiteX0" fmla="*/ 0 w 3033658"/>
              <a:gd name="connsiteY0" fmla="*/ 537882 h 1190338"/>
              <a:gd name="connsiteX1" fmla="*/ 270847 w 3033658"/>
              <a:gd name="connsiteY1" fmla="*/ 954666 h 1190338"/>
              <a:gd name="connsiteX2" fmla="*/ 584367 w 3033658"/>
              <a:gd name="connsiteY2" fmla="*/ 1172782 h 1190338"/>
              <a:gd name="connsiteX3" fmla="*/ 1258273 w 3033658"/>
              <a:gd name="connsiteY3" fmla="*/ 1186516 h 1190338"/>
              <a:gd name="connsiteX4" fmla="*/ 1918484 w 3033658"/>
              <a:gd name="connsiteY4" fmla="*/ 1173815 h 1190338"/>
              <a:gd name="connsiteX5" fmla="*/ 2345167 w 3033658"/>
              <a:gd name="connsiteY5" fmla="*/ 1005840 h 1190338"/>
              <a:gd name="connsiteX6" fmla="*/ 2768767 w 3033658"/>
              <a:gd name="connsiteY6" fmla="*/ 502859 h 1190338"/>
              <a:gd name="connsiteX7" fmla="*/ 3033658 w 3033658"/>
              <a:gd name="connsiteY7" fmla="*/ 0 h 1190338"/>
              <a:gd name="connsiteX0" fmla="*/ 0 w 3059058"/>
              <a:gd name="connsiteY0" fmla="*/ 525182 h 1177638"/>
              <a:gd name="connsiteX1" fmla="*/ 270847 w 3059058"/>
              <a:gd name="connsiteY1" fmla="*/ 941966 h 1177638"/>
              <a:gd name="connsiteX2" fmla="*/ 584367 w 3059058"/>
              <a:gd name="connsiteY2" fmla="*/ 1160082 h 1177638"/>
              <a:gd name="connsiteX3" fmla="*/ 1258273 w 3059058"/>
              <a:gd name="connsiteY3" fmla="*/ 1173816 h 1177638"/>
              <a:gd name="connsiteX4" fmla="*/ 1918484 w 3059058"/>
              <a:gd name="connsiteY4" fmla="*/ 1161115 h 1177638"/>
              <a:gd name="connsiteX5" fmla="*/ 2345167 w 3059058"/>
              <a:gd name="connsiteY5" fmla="*/ 993140 h 1177638"/>
              <a:gd name="connsiteX6" fmla="*/ 2768767 w 3059058"/>
              <a:gd name="connsiteY6" fmla="*/ 490159 h 1177638"/>
              <a:gd name="connsiteX7" fmla="*/ 3059058 w 3059058"/>
              <a:gd name="connsiteY7" fmla="*/ 0 h 11776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74933" h="1203038">
                <a:moveTo>
                  <a:pt x="0" y="550582"/>
                </a:moveTo>
                <a:cubicBezTo>
                  <a:pt x="102496" y="815564"/>
                  <a:pt x="173452" y="861549"/>
                  <a:pt x="270847" y="967366"/>
                </a:cubicBezTo>
                <a:cubicBezTo>
                  <a:pt x="368242" y="1073183"/>
                  <a:pt x="489117" y="1157424"/>
                  <a:pt x="584367" y="1185482"/>
                </a:cubicBezTo>
                <a:cubicBezTo>
                  <a:pt x="685967" y="1200840"/>
                  <a:pt x="1035920" y="1199044"/>
                  <a:pt x="1258273" y="1199216"/>
                </a:cubicBezTo>
                <a:cubicBezTo>
                  <a:pt x="1480626" y="1199388"/>
                  <a:pt x="1737335" y="1213453"/>
                  <a:pt x="1918484" y="1186515"/>
                </a:cubicBezTo>
                <a:cubicBezTo>
                  <a:pt x="2099633" y="1159577"/>
                  <a:pt x="2112437" y="1172699"/>
                  <a:pt x="2345167" y="1018540"/>
                </a:cubicBezTo>
                <a:cubicBezTo>
                  <a:pt x="2444547" y="956456"/>
                  <a:pt x="2654018" y="683199"/>
                  <a:pt x="2768767" y="515559"/>
                </a:cubicBezTo>
                <a:cubicBezTo>
                  <a:pt x="2883516" y="347919"/>
                  <a:pt x="2988451" y="133552"/>
                  <a:pt x="3074933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9F42814A-220B-0582-DCCC-E4650D64B28D}"/>
              </a:ext>
            </a:extLst>
          </p:cNvPr>
          <p:cNvSpPr/>
          <p:nvPr/>
        </p:nvSpPr>
        <p:spPr>
          <a:xfrm>
            <a:off x="3168527" y="4210186"/>
            <a:ext cx="2822418" cy="157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81F92823-E019-CAE0-1724-02A510180AAC}"/>
              </a:ext>
            </a:extLst>
          </p:cNvPr>
          <p:cNvSpPr txBox="1"/>
          <p:nvPr/>
        </p:nvSpPr>
        <p:spPr>
          <a:xfrm>
            <a:off x="6223843" y="4034210"/>
            <a:ext cx="239764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5"/>
                </a:solidFill>
              </a:rPr>
              <a:t>Difetto intrinseco</a:t>
            </a:r>
          </a:p>
          <a:p>
            <a:endParaRPr lang="it-IT" dirty="0">
              <a:solidFill>
                <a:schemeClr val="accent5"/>
              </a:solidFill>
            </a:endParaRPr>
          </a:p>
          <a:p>
            <a:r>
              <a:rPr lang="it-IT" dirty="0"/>
              <a:t>	</a:t>
            </a:r>
            <a:r>
              <a:rPr lang="it-IT" dirty="0">
                <a:solidFill>
                  <a:srgbClr val="00B050"/>
                </a:solidFill>
              </a:rPr>
              <a:t>Non controllabile</a:t>
            </a:r>
          </a:p>
          <a:p>
            <a:endParaRPr lang="it-IT" dirty="0">
              <a:solidFill>
                <a:srgbClr val="00B050"/>
              </a:solidFill>
            </a:endParaRPr>
          </a:p>
          <a:p>
            <a:r>
              <a:rPr lang="it-IT" dirty="0"/>
              <a:t>		</a:t>
            </a:r>
            <a:r>
              <a:rPr lang="it-IT" dirty="0">
                <a:solidFill>
                  <a:srgbClr val="002060"/>
                </a:solidFill>
              </a:rPr>
              <a:t>Degrado</a:t>
            </a:r>
          </a:p>
        </p:txBody>
      </p:sp>
      <p:sp>
        <p:nvSpPr>
          <p:cNvPr id="86" name="Figura a mano libera 85">
            <a:extLst>
              <a:ext uri="{FF2B5EF4-FFF2-40B4-BE49-F238E27FC236}">
                <a16:creationId xmlns:a16="http://schemas.microsoft.com/office/drawing/2014/main" id="{972B2494-3DAE-49AF-A75A-A0C074A5B535}"/>
              </a:ext>
            </a:extLst>
          </p:cNvPr>
          <p:cNvSpPr>
            <a:spLocks noChangeAspect="1"/>
          </p:cNvSpPr>
          <p:nvPr/>
        </p:nvSpPr>
        <p:spPr>
          <a:xfrm>
            <a:off x="8170381" y="4022103"/>
            <a:ext cx="684000" cy="267078"/>
          </a:xfrm>
          <a:custGeom>
            <a:avLst/>
            <a:gdLst>
              <a:gd name="connsiteX0" fmla="*/ 0 w 3475154"/>
              <a:gd name="connsiteY0" fmla="*/ 306593 h 1103627"/>
              <a:gd name="connsiteX1" fmla="*/ 381897 w 3475154"/>
              <a:gd name="connsiteY1" fmla="*/ 952052 h 1103627"/>
              <a:gd name="connsiteX2" fmla="*/ 1366222 w 3475154"/>
              <a:gd name="connsiteY2" fmla="*/ 1075765 h 1103627"/>
              <a:gd name="connsiteX3" fmla="*/ 2345167 w 3475154"/>
              <a:gd name="connsiteY3" fmla="*/ 1059628 h 1103627"/>
              <a:gd name="connsiteX4" fmla="*/ 3065930 w 3475154"/>
              <a:gd name="connsiteY4" fmla="*/ 618565 h 1103627"/>
              <a:gd name="connsiteX5" fmla="*/ 3469342 w 3475154"/>
              <a:gd name="connsiteY5" fmla="*/ 0 h 1103627"/>
              <a:gd name="connsiteX0" fmla="*/ 0 w 3475154"/>
              <a:gd name="connsiteY0" fmla="*/ 306593 h 1105097"/>
              <a:gd name="connsiteX1" fmla="*/ 510989 w 3475154"/>
              <a:gd name="connsiteY1" fmla="*/ 925158 h 1105097"/>
              <a:gd name="connsiteX2" fmla="*/ 1366222 w 3475154"/>
              <a:gd name="connsiteY2" fmla="*/ 1075765 h 1105097"/>
              <a:gd name="connsiteX3" fmla="*/ 2345167 w 3475154"/>
              <a:gd name="connsiteY3" fmla="*/ 1059628 h 1105097"/>
              <a:gd name="connsiteX4" fmla="*/ 3065930 w 3475154"/>
              <a:gd name="connsiteY4" fmla="*/ 618565 h 1105097"/>
              <a:gd name="connsiteX5" fmla="*/ 3469342 w 3475154"/>
              <a:gd name="connsiteY5" fmla="*/ 0 h 1105097"/>
              <a:gd name="connsiteX0" fmla="*/ 0 w 3475154"/>
              <a:gd name="connsiteY0" fmla="*/ 306593 h 1072521"/>
              <a:gd name="connsiteX1" fmla="*/ 510989 w 3475154"/>
              <a:gd name="connsiteY1" fmla="*/ 925158 h 1072521"/>
              <a:gd name="connsiteX2" fmla="*/ 1350086 w 3475154"/>
              <a:gd name="connsiteY2" fmla="*/ 952052 h 1072521"/>
              <a:gd name="connsiteX3" fmla="*/ 2345167 w 3475154"/>
              <a:gd name="connsiteY3" fmla="*/ 1059628 h 1072521"/>
              <a:gd name="connsiteX4" fmla="*/ 3065930 w 3475154"/>
              <a:gd name="connsiteY4" fmla="*/ 618565 h 1072521"/>
              <a:gd name="connsiteX5" fmla="*/ 3469342 w 3475154"/>
              <a:gd name="connsiteY5" fmla="*/ 0 h 1072521"/>
              <a:gd name="connsiteX0" fmla="*/ 0 w 3475154"/>
              <a:gd name="connsiteY0" fmla="*/ 306593 h 1071222"/>
              <a:gd name="connsiteX1" fmla="*/ 510989 w 3475154"/>
              <a:gd name="connsiteY1" fmla="*/ 925158 h 1071222"/>
              <a:gd name="connsiteX2" fmla="*/ 1350086 w 3475154"/>
              <a:gd name="connsiteY2" fmla="*/ 952052 h 1071222"/>
              <a:gd name="connsiteX3" fmla="*/ 2345167 w 3475154"/>
              <a:gd name="connsiteY3" fmla="*/ 1059628 h 1071222"/>
              <a:gd name="connsiteX4" fmla="*/ 3065930 w 3475154"/>
              <a:gd name="connsiteY4" fmla="*/ 618565 h 1071222"/>
              <a:gd name="connsiteX5" fmla="*/ 3469342 w 3475154"/>
              <a:gd name="connsiteY5" fmla="*/ 0 h 1071222"/>
              <a:gd name="connsiteX0" fmla="*/ 0 w 3475154"/>
              <a:gd name="connsiteY0" fmla="*/ 306593 h 1071222"/>
              <a:gd name="connsiteX1" fmla="*/ 510989 w 3475154"/>
              <a:gd name="connsiteY1" fmla="*/ 925158 h 1071222"/>
              <a:gd name="connsiteX2" fmla="*/ 909023 w 3475154"/>
              <a:gd name="connsiteY2" fmla="*/ 952052 h 1071222"/>
              <a:gd name="connsiteX3" fmla="*/ 2345167 w 3475154"/>
              <a:gd name="connsiteY3" fmla="*/ 1059628 h 1071222"/>
              <a:gd name="connsiteX4" fmla="*/ 3065930 w 3475154"/>
              <a:gd name="connsiteY4" fmla="*/ 618565 h 1071222"/>
              <a:gd name="connsiteX5" fmla="*/ 3469342 w 3475154"/>
              <a:gd name="connsiteY5" fmla="*/ 0 h 1071222"/>
              <a:gd name="connsiteX0" fmla="*/ 0 w 3475154"/>
              <a:gd name="connsiteY0" fmla="*/ 306593 h 1073752"/>
              <a:gd name="connsiteX1" fmla="*/ 365761 w 3475154"/>
              <a:gd name="connsiteY1" fmla="*/ 822960 h 1073752"/>
              <a:gd name="connsiteX2" fmla="*/ 909023 w 3475154"/>
              <a:gd name="connsiteY2" fmla="*/ 952052 h 1073752"/>
              <a:gd name="connsiteX3" fmla="*/ 2345167 w 3475154"/>
              <a:gd name="connsiteY3" fmla="*/ 1059628 h 1073752"/>
              <a:gd name="connsiteX4" fmla="*/ 3065930 w 3475154"/>
              <a:gd name="connsiteY4" fmla="*/ 618565 h 1073752"/>
              <a:gd name="connsiteX5" fmla="*/ 3469342 w 3475154"/>
              <a:gd name="connsiteY5" fmla="*/ 0 h 1073752"/>
              <a:gd name="connsiteX0" fmla="*/ 0 w 3475154"/>
              <a:gd name="connsiteY0" fmla="*/ 306593 h 1073015"/>
              <a:gd name="connsiteX1" fmla="*/ 451822 w 3475154"/>
              <a:gd name="connsiteY1" fmla="*/ 882127 h 1073015"/>
              <a:gd name="connsiteX2" fmla="*/ 909023 w 3475154"/>
              <a:gd name="connsiteY2" fmla="*/ 952052 h 1073015"/>
              <a:gd name="connsiteX3" fmla="*/ 2345167 w 3475154"/>
              <a:gd name="connsiteY3" fmla="*/ 1059628 h 1073015"/>
              <a:gd name="connsiteX4" fmla="*/ 3065930 w 3475154"/>
              <a:gd name="connsiteY4" fmla="*/ 618565 h 1073015"/>
              <a:gd name="connsiteX5" fmla="*/ 3469342 w 3475154"/>
              <a:gd name="connsiteY5" fmla="*/ 0 h 1073015"/>
              <a:gd name="connsiteX0" fmla="*/ 0 w 3475154"/>
              <a:gd name="connsiteY0" fmla="*/ 306593 h 1073015"/>
              <a:gd name="connsiteX1" fmla="*/ 451822 w 3475154"/>
              <a:gd name="connsiteY1" fmla="*/ 882127 h 1073015"/>
              <a:gd name="connsiteX2" fmla="*/ 909023 w 3475154"/>
              <a:gd name="connsiteY2" fmla="*/ 952052 h 1073015"/>
              <a:gd name="connsiteX3" fmla="*/ 2345167 w 3475154"/>
              <a:gd name="connsiteY3" fmla="*/ 1059628 h 1073015"/>
              <a:gd name="connsiteX4" fmla="*/ 3065930 w 3475154"/>
              <a:gd name="connsiteY4" fmla="*/ 618565 h 1073015"/>
              <a:gd name="connsiteX5" fmla="*/ 3469342 w 3475154"/>
              <a:gd name="connsiteY5" fmla="*/ 0 h 1073015"/>
              <a:gd name="connsiteX0" fmla="*/ 0 w 3475154"/>
              <a:gd name="connsiteY0" fmla="*/ 306593 h 979553"/>
              <a:gd name="connsiteX1" fmla="*/ 451822 w 3475154"/>
              <a:gd name="connsiteY1" fmla="*/ 882127 h 979553"/>
              <a:gd name="connsiteX2" fmla="*/ 909023 w 3475154"/>
              <a:gd name="connsiteY2" fmla="*/ 952052 h 979553"/>
              <a:gd name="connsiteX3" fmla="*/ 1877209 w 3475154"/>
              <a:gd name="connsiteY3" fmla="*/ 952051 h 979553"/>
              <a:gd name="connsiteX4" fmla="*/ 3065930 w 3475154"/>
              <a:gd name="connsiteY4" fmla="*/ 618565 h 979553"/>
              <a:gd name="connsiteX5" fmla="*/ 3469342 w 3475154"/>
              <a:gd name="connsiteY5" fmla="*/ 0 h 979553"/>
              <a:gd name="connsiteX0" fmla="*/ 0 w 3475154"/>
              <a:gd name="connsiteY0" fmla="*/ 306593 h 955724"/>
              <a:gd name="connsiteX1" fmla="*/ 451822 w 3475154"/>
              <a:gd name="connsiteY1" fmla="*/ 882127 h 955724"/>
              <a:gd name="connsiteX2" fmla="*/ 909023 w 3475154"/>
              <a:gd name="connsiteY2" fmla="*/ 952052 h 955724"/>
              <a:gd name="connsiteX3" fmla="*/ 1877209 w 3475154"/>
              <a:gd name="connsiteY3" fmla="*/ 952051 h 955724"/>
              <a:gd name="connsiteX4" fmla="*/ 3065930 w 3475154"/>
              <a:gd name="connsiteY4" fmla="*/ 618565 h 955724"/>
              <a:gd name="connsiteX5" fmla="*/ 3469342 w 3475154"/>
              <a:gd name="connsiteY5" fmla="*/ 0 h 955724"/>
              <a:gd name="connsiteX0" fmla="*/ 0 w 3471066"/>
              <a:gd name="connsiteY0" fmla="*/ 306593 h 968188"/>
              <a:gd name="connsiteX1" fmla="*/ 451822 w 3471066"/>
              <a:gd name="connsiteY1" fmla="*/ 882127 h 968188"/>
              <a:gd name="connsiteX2" fmla="*/ 909023 w 3471066"/>
              <a:gd name="connsiteY2" fmla="*/ 952052 h 968188"/>
              <a:gd name="connsiteX3" fmla="*/ 1877209 w 3471066"/>
              <a:gd name="connsiteY3" fmla="*/ 952051 h 968188"/>
              <a:gd name="connsiteX4" fmla="*/ 2345167 w 3471066"/>
              <a:gd name="connsiteY4" fmla="*/ 774551 h 968188"/>
              <a:gd name="connsiteX5" fmla="*/ 3469342 w 3471066"/>
              <a:gd name="connsiteY5" fmla="*/ 0 h 968188"/>
              <a:gd name="connsiteX0" fmla="*/ 0 w 3084844"/>
              <a:gd name="connsiteY0" fmla="*/ 537882 h 1199477"/>
              <a:gd name="connsiteX1" fmla="*/ 451822 w 3084844"/>
              <a:gd name="connsiteY1" fmla="*/ 1113416 h 1199477"/>
              <a:gd name="connsiteX2" fmla="*/ 909023 w 3084844"/>
              <a:gd name="connsiteY2" fmla="*/ 1183341 h 1199477"/>
              <a:gd name="connsiteX3" fmla="*/ 1877209 w 3084844"/>
              <a:gd name="connsiteY3" fmla="*/ 1183340 h 1199477"/>
              <a:gd name="connsiteX4" fmla="*/ 2345167 w 3084844"/>
              <a:gd name="connsiteY4" fmla="*/ 1005840 h 1199477"/>
              <a:gd name="connsiteX5" fmla="*/ 3082067 w 3084844"/>
              <a:gd name="connsiteY5" fmla="*/ 0 h 1199477"/>
              <a:gd name="connsiteX0" fmla="*/ 0 w 3036664"/>
              <a:gd name="connsiteY0" fmla="*/ 537882 h 1199477"/>
              <a:gd name="connsiteX1" fmla="*/ 451822 w 3036664"/>
              <a:gd name="connsiteY1" fmla="*/ 1113416 h 1199477"/>
              <a:gd name="connsiteX2" fmla="*/ 909023 w 3036664"/>
              <a:gd name="connsiteY2" fmla="*/ 1183341 h 1199477"/>
              <a:gd name="connsiteX3" fmla="*/ 1877209 w 3036664"/>
              <a:gd name="connsiteY3" fmla="*/ 1183340 h 1199477"/>
              <a:gd name="connsiteX4" fmla="*/ 2345167 w 3036664"/>
              <a:gd name="connsiteY4" fmla="*/ 1005840 h 1199477"/>
              <a:gd name="connsiteX5" fmla="*/ 3033658 w 3036664"/>
              <a:gd name="connsiteY5" fmla="*/ 0 h 1199477"/>
              <a:gd name="connsiteX0" fmla="*/ 0 w 3036664"/>
              <a:gd name="connsiteY0" fmla="*/ 537882 h 1204959"/>
              <a:gd name="connsiteX1" fmla="*/ 337522 w 3036664"/>
              <a:gd name="connsiteY1" fmla="*/ 1014991 h 1204959"/>
              <a:gd name="connsiteX2" fmla="*/ 909023 w 3036664"/>
              <a:gd name="connsiteY2" fmla="*/ 1183341 h 1204959"/>
              <a:gd name="connsiteX3" fmla="*/ 1877209 w 3036664"/>
              <a:gd name="connsiteY3" fmla="*/ 1183340 h 1204959"/>
              <a:gd name="connsiteX4" fmla="*/ 2345167 w 3036664"/>
              <a:gd name="connsiteY4" fmla="*/ 1005840 h 1204959"/>
              <a:gd name="connsiteX5" fmla="*/ 3033658 w 3036664"/>
              <a:gd name="connsiteY5" fmla="*/ 0 h 1204959"/>
              <a:gd name="connsiteX0" fmla="*/ 0 w 3036664"/>
              <a:gd name="connsiteY0" fmla="*/ 537882 h 1198626"/>
              <a:gd name="connsiteX1" fmla="*/ 337522 w 3036664"/>
              <a:gd name="connsiteY1" fmla="*/ 1014991 h 1198626"/>
              <a:gd name="connsiteX2" fmla="*/ 635167 w 3036664"/>
              <a:gd name="connsiteY2" fmla="*/ 1131507 h 1198626"/>
              <a:gd name="connsiteX3" fmla="*/ 909023 w 3036664"/>
              <a:gd name="connsiteY3" fmla="*/ 1183341 h 1198626"/>
              <a:gd name="connsiteX4" fmla="*/ 1877209 w 3036664"/>
              <a:gd name="connsiteY4" fmla="*/ 1183340 h 1198626"/>
              <a:gd name="connsiteX5" fmla="*/ 2345167 w 3036664"/>
              <a:gd name="connsiteY5" fmla="*/ 1005840 h 1198626"/>
              <a:gd name="connsiteX6" fmla="*/ 3033658 w 3036664"/>
              <a:gd name="connsiteY6" fmla="*/ 0 h 1198626"/>
              <a:gd name="connsiteX0" fmla="*/ 0 w 3036664"/>
              <a:gd name="connsiteY0" fmla="*/ 537882 h 1197137"/>
              <a:gd name="connsiteX1" fmla="*/ 337522 w 3036664"/>
              <a:gd name="connsiteY1" fmla="*/ 1014991 h 1197137"/>
              <a:gd name="connsiteX2" fmla="*/ 546267 w 3036664"/>
              <a:gd name="connsiteY2" fmla="*/ 1166432 h 1197137"/>
              <a:gd name="connsiteX3" fmla="*/ 909023 w 3036664"/>
              <a:gd name="connsiteY3" fmla="*/ 1183341 h 1197137"/>
              <a:gd name="connsiteX4" fmla="*/ 1877209 w 3036664"/>
              <a:gd name="connsiteY4" fmla="*/ 1183340 h 1197137"/>
              <a:gd name="connsiteX5" fmla="*/ 2345167 w 3036664"/>
              <a:gd name="connsiteY5" fmla="*/ 1005840 h 1197137"/>
              <a:gd name="connsiteX6" fmla="*/ 3033658 w 3036664"/>
              <a:gd name="connsiteY6" fmla="*/ 0 h 1197137"/>
              <a:gd name="connsiteX0" fmla="*/ 0 w 3036664"/>
              <a:gd name="connsiteY0" fmla="*/ 537882 h 1197137"/>
              <a:gd name="connsiteX1" fmla="*/ 337522 w 3036664"/>
              <a:gd name="connsiteY1" fmla="*/ 1014991 h 1197137"/>
              <a:gd name="connsiteX2" fmla="*/ 546267 w 3036664"/>
              <a:gd name="connsiteY2" fmla="*/ 1166432 h 1197137"/>
              <a:gd name="connsiteX3" fmla="*/ 909023 w 3036664"/>
              <a:gd name="connsiteY3" fmla="*/ 1183341 h 1197137"/>
              <a:gd name="connsiteX4" fmla="*/ 1877209 w 3036664"/>
              <a:gd name="connsiteY4" fmla="*/ 1183340 h 1197137"/>
              <a:gd name="connsiteX5" fmla="*/ 2345167 w 3036664"/>
              <a:gd name="connsiteY5" fmla="*/ 1005840 h 1197137"/>
              <a:gd name="connsiteX6" fmla="*/ 3033658 w 3036664"/>
              <a:gd name="connsiteY6" fmla="*/ 0 h 1197137"/>
              <a:gd name="connsiteX0" fmla="*/ 0 w 3036664"/>
              <a:gd name="connsiteY0" fmla="*/ 537882 h 1196888"/>
              <a:gd name="connsiteX1" fmla="*/ 337522 w 3036664"/>
              <a:gd name="connsiteY1" fmla="*/ 1014991 h 1196888"/>
              <a:gd name="connsiteX2" fmla="*/ 584367 w 3036664"/>
              <a:gd name="connsiteY2" fmla="*/ 1172782 h 1196888"/>
              <a:gd name="connsiteX3" fmla="*/ 909023 w 3036664"/>
              <a:gd name="connsiteY3" fmla="*/ 1183341 h 1196888"/>
              <a:gd name="connsiteX4" fmla="*/ 1877209 w 3036664"/>
              <a:gd name="connsiteY4" fmla="*/ 1183340 h 1196888"/>
              <a:gd name="connsiteX5" fmla="*/ 2345167 w 3036664"/>
              <a:gd name="connsiteY5" fmla="*/ 1005840 h 1196888"/>
              <a:gd name="connsiteX6" fmla="*/ 3033658 w 3036664"/>
              <a:gd name="connsiteY6" fmla="*/ 0 h 1196888"/>
              <a:gd name="connsiteX0" fmla="*/ 0 w 3036664"/>
              <a:gd name="connsiteY0" fmla="*/ 537882 h 1196888"/>
              <a:gd name="connsiteX1" fmla="*/ 270847 w 3036664"/>
              <a:gd name="connsiteY1" fmla="*/ 954666 h 1196888"/>
              <a:gd name="connsiteX2" fmla="*/ 584367 w 3036664"/>
              <a:gd name="connsiteY2" fmla="*/ 1172782 h 1196888"/>
              <a:gd name="connsiteX3" fmla="*/ 909023 w 3036664"/>
              <a:gd name="connsiteY3" fmla="*/ 1183341 h 1196888"/>
              <a:gd name="connsiteX4" fmla="*/ 1877209 w 3036664"/>
              <a:gd name="connsiteY4" fmla="*/ 1183340 h 1196888"/>
              <a:gd name="connsiteX5" fmla="*/ 2345167 w 3036664"/>
              <a:gd name="connsiteY5" fmla="*/ 1005840 h 1196888"/>
              <a:gd name="connsiteX6" fmla="*/ 3033658 w 3036664"/>
              <a:gd name="connsiteY6" fmla="*/ 0 h 1196888"/>
              <a:gd name="connsiteX0" fmla="*/ 0 w 3036664"/>
              <a:gd name="connsiteY0" fmla="*/ 537882 h 1198044"/>
              <a:gd name="connsiteX1" fmla="*/ 270847 w 3036664"/>
              <a:gd name="connsiteY1" fmla="*/ 954666 h 1198044"/>
              <a:gd name="connsiteX2" fmla="*/ 584367 w 3036664"/>
              <a:gd name="connsiteY2" fmla="*/ 1172782 h 1198044"/>
              <a:gd name="connsiteX3" fmla="*/ 1226523 w 3036664"/>
              <a:gd name="connsiteY3" fmla="*/ 1186516 h 1198044"/>
              <a:gd name="connsiteX4" fmla="*/ 1877209 w 3036664"/>
              <a:gd name="connsiteY4" fmla="*/ 1183340 h 1198044"/>
              <a:gd name="connsiteX5" fmla="*/ 2345167 w 3036664"/>
              <a:gd name="connsiteY5" fmla="*/ 1005840 h 1198044"/>
              <a:gd name="connsiteX6" fmla="*/ 3033658 w 3036664"/>
              <a:gd name="connsiteY6" fmla="*/ 0 h 1198044"/>
              <a:gd name="connsiteX0" fmla="*/ 0 w 3036664"/>
              <a:gd name="connsiteY0" fmla="*/ 537882 h 1198044"/>
              <a:gd name="connsiteX1" fmla="*/ 270847 w 3036664"/>
              <a:gd name="connsiteY1" fmla="*/ 954666 h 1198044"/>
              <a:gd name="connsiteX2" fmla="*/ 584367 w 3036664"/>
              <a:gd name="connsiteY2" fmla="*/ 1172782 h 1198044"/>
              <a:gd name="connsiteX3" fmla="*/ 1258273 w 3036664"/>
              <a:gd name="connsiteY3" fmla="*/ 1186516 h 1198044"/>
              <a:gd name="connsiteX4" fmla="*/ 1877209 w 3036664"/>
              <a:gd name="connsiteY4" fmla="*/ 1183340 h 1198044"/>
              <a:gd name="connsiteX5" fmla="*/ 2345167 w 3036664"/>
              <a:gd name="connsiteY5" fmla="*/ 1005840 h 1198044"/>
              <a:gd name="connsiteX6" fmla="*/ 3033658 w 3036664"/>
              <a:gd name="connsiteY6" fmla="*/ 0 h 1198044"/>
              <a:gd name="connsiteX0" fmla="*/ 0 w 3036664"/>
              <a:gd name="connsiteY0" fmla="*/ 537882 h 1195764"/>
              <a:gd name="connsiteX1" fmla="*/ 270847 w 3036664"/>
              <a:gd name="connsiteY1" fmla="*/ 954666 h 1195764"/>
              <a:gd name="connsiteX2" fmla="*/ 584367 w 3036664"/>
              <a:gd name="connsiteY2" fmla="*/ 1172782 h 1195764"/>
              <a:gd name="connsiteX3" fmla="*/ 1258273 w 3036664"/>
              <a:gd name="connsiteY3" fmla="*/ 1186516 h 1195764"/>
              <a:gd name="connsiteX4" fmla="*/ 1912134 w 3036664"/>
              <a:gd name="connsiteY4" fmla="*/ 1180165 h 1195764"/>
              <a:gd name="connsiteX5" fmla="*/ 2345167 w 3036664"/>
              <a:gd name="connsiteY5" fmla="*/ 1005840 h 1195764"/>
              <a:gd name="connsiteX6" fmla="*/ 3033658 w 3036664"/>
              <a:gd name="connsiteY6" fmla="*/ 0 h 1195764"/>
              <a:gd name="connsiteX0" fmla="*/ 0 w 3036664"/>
              <a:gd name="connsiteY0" fmla="*/ 537882 h 1190389"/>
              <a:gd name="connsiteX1" fmla="*/ 270847 w 3036664"/>
              <a:gd name="connsiteY1" fmla="*/ 954666 h 1190389"/>
              <a:gd name="connsiteX2" fmla="*/ 584367 w 3036664"/>
              <a:gd name="connsiteY2" fmla="*/ 1172782 h 1190389"/>
              <a:gd name="connsiteX3" fmla="*/ 1258273 w 3036664"/>
              <a:gd name="connsiteY3" fmla="*/ 1186516 h 1190389"/>
              <a:gd name="connsiteX4" fmla="*/ 1912134 w 3036664"/>
              <a:gd name="connsiteY4" fmla="*/ 1180165 h 1190389"/>
              <a:gd name="connsiteX5" fmla="*/ 2345167 w 3036664"/>
              <a:gd name="connsiteY5" fmla="*/ 1005840 h 1190389"/>
              <a:gd name="connsiteX6" fmla="*/ 3033658 w 3036664"/>
              <a:gd name="connsiteY6" fmla="*/ 0 h 1190389"/>
              <a:gd name="connsiteX0" fmla="*/ 0 w 3036664"/>
              <a:gd name="connsiteY0" fmla="*/ 537882 h 1194393"/>
              <a:gd name="connsiteX1" fmla="*/ 270847 w 3036664"/>
              <a:gd name="connsiteY1" fmla="*/ 954666 h 1194393"/>
              <a:gd name="connsiteX2" fmla="*/ 584367 w 3036664"/>
              <a:gd name="connsiteY2" fmla="*/ 1172782 h 1194393"/>
              <a:gd name="connsiteX3" fmla="*/ 1258273 w 3036664"/>
              <a:gd name="connsiteY3" fmla="*/ 1186516 h 1194393"/>
              <a:gd name="connsiteX4" fmla="*/ 1912134 w 3036664"/>
              <a:gd name="connsiteY4" fmla="*/ 1180165 h 1194393"/>
              <a:gd name="connsiteX5" fmla="*/ 2345167 w 3036664"/>
              <a:gd name="connsiteY5" fmla="*/ 1005840 h 1194393"/>
              <a:gd name="connsiteX6" fmla="*/ 3033658 w 3036664"/>
              <a:gd name="connsiteY6" fmla="*/ 0 h 1194393"/>
              <a:gd name="connsiteX0" fmla="*/ 0 w 3036664"/>
              <a:gd name="connsiteY0" fmla="*/ 537882 h 1190338"/>
              <a:gd name="connsiteX1" fmla="*/ 270847 w 3036664"/>
              <a:gd name="connsiteY1" fmla="*/ 954666 h 1190338"/>
              <a:gd name="connsiteX2" fmla="*/ 584367 w 3036664"/>
              <a:gd name="connsiteY2" fmla="*/ 1172782 h 1190338"/>
              <a:gd name="connsiteX3" fmla="*/ 1258273 w 3036664"/>
              <a:gd name="connsiteY3" fmla="*/ 1186516 h 1190338"/>
              <a:gd name="connsiteX4" fmla="*/ 1918484 w 3036664"/>
              <a:gd name="connsiteY4" fmla="*/ 1173815 h 1190338"/>
              <a:gd name="connsiteX5" fmla="*/ 2345167 w 3036664"/>
              <a:gd name="connsiteY5" fmla="*/ 1005840 h 1190338"/>
              <a:gd name="connsiteX6" fmla="*/ 3033658 w 3036664"/>
              <a:gd name="connsiteY6" fmla="*/ 0 h 1190338"/>
              <a:gd name="connsiteX0" fmla="*/ 0 w 3033658"/>
              <a:gd name="connsiteY0" fmla="*/ 537882 h 1190338"/>
              <a:gd name="connsiteX1" fmla="*/ 270847 w 3033658"/>
              <a:gd name="connsiteY1" fmla="*/ 954666 h 1190338"/>
              <a:gd name="connsiteX2" fmla="*/ 584367 w 3033658"/>
              <a:gd name="connsiteY2" fmla="*/ 1172782 h 1190338"/>
              <a:gd name="connsiteX3" fmla="*/ 1258273 w 3033658"/>
              <a:gd name="connsiteY3" fmla="*/ 1186516 h 1190338"/>
              <a:gd name="connsiteX4" fmla="*/ 1918484 w 3033658"/>
              <a:gd name="connsiteY4" fmla="*/ 1173815 h 1190338"/>
              <a:gd name="connsiteX5" fmla="*/ 2345167 w 3033658"/>
              <a:gd name="connsiteY5" fmla="*/ 1005840 h 1190338"/>
              <a:gd name="connsiteX6" fmla="*/ 2514767 w 3033658"/>
              <a:gd name="connsiteY6" fmla="*/ 801309 h 1190338"/>
              <a:gd name="connsiteX7" fmla="*/ 3033658 w 3033658"/>
              <a:gd name="connsiteY7" fmla="*/ 0 h 1190338"/>
              <a:gd name="connsiteX0" fmla="*/ 0 w 3033658"/>
              <a:gd name="connsiteY0" fmla="*/ 537882 h 1190338"/>
              <a:gd name="connsiteX1" fmla="*/ 270847 w 3033658"/>
              <a:gd name="connsiteY1" fmla="*/ 954666 h 1190338"/>
              <a:gd name="connsiteX2" fmla="*/ 584367 w 3033658"/>
              <a:gd name="connsiteY2" fmla="*/ 1172782 h 1190338"/>
              <a:gd name="connsiteX3" fmla="*/ 1258273 w 3033658"/>
              <a:gd name="connsiteY3" fmla="*/ 1186516 h 1190338"/>
              <a:gd name="connsiteX4" fmla="*/ 1918484 w 3033658"/>
              <a:gd name="connsiteY4" fmla="*/ 1173815 h 1190338"/>
              <a:gd name="connsiteX5" fmla="*/ 2345167 w 3033658"/>
              <a:gd name="connsiteY5" fmla="*/ 1005840 h 1190338"/>
              <a:gd name="connsiteX6" fmla="*/ 2768767 w 3033658"/>
              <a:gd name="connsiteY6" fmla="*/ 502859 h 1190338"/>
              <a:gd name="connsiteX7" fmla="*/ 3033658 w 3033658"/>
              <a:gd name="connsiteY7" fmla="*/ 0 h 1190338"/>
              <a:gd name="connsiteX0" fmla="*/ 0 w 3059058"/>
              <a:gd name="connsiteY0" fmla="*/ 525182 h 1177638"/>
              <a:gd name="connsiteX1" fmla="*/ 270847 w 3059058"/>
              <a:gd name="connsiteY1" fmla="*/ 941966 h 1177638"/>
              <a:gd name="connsiteX2" fmla="*/ 584367 w 3059058"/>
              <a:gd name="connsiteY2" fmla="*/ 1160082 h 1177638"/>
              <a:gd name="connsiteX3" fmla="*/ 1258273 w 3059058"/>
              <a:gd name="connsiteY3" fmla="*/ 1173816 h 1177638"/>
              <a:gd name="connsiteX4" fmla="*/ 1918484 w 3059058"/>
              <a:gd name="connsiteY4" fmla="*/ 1161115 h 1177638"/>
              <a:gd name="connsiteX5" fmla="*/ 2345167 w 3059058"/>
              <a:gd name="connsiteY5" fmla="*/ 993140 h 1177638"/>
              <a:gd name="connsiteX6" fmla="*/ 2768767 w 3059058"/>
              <a:gd name="connsiteY6" fmla="*/ 490159 h 1177638"/>
              <a:gd name="connsiteX7" fmla="*/ 3059058 w 3059058"/>
              <a:gd name="connsiteY7" fmla="*/ 0 h 11776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25340"/>
              <a:gd name="connsiteX1" fmla="*/ 270847 w 3074933"/>
              <a:gd name="connsiteY1" fmla="*/ 967366 h 1225340"/>
              <a:gd name="connsiteX2" fmla="*/ 1005429 w 3074933"/>
              <a:gd name="connsiteY2" fmla="*/ 1221166 h 1225340"/>
              <a:gd name="connsiteX3" fmla="*/ 1258273 w 3074933"/>
              <a:gd name="connsiteY3" fmla="*/ 1199216 h 1225340"/>
              <a:gd name="connsiteX4" fmla="*/ 1918484 w 3074933"/>
              <a:gd name="connsiteY4" fmla="*/ 1186515 h 1225340"/>
              <a:gd name="connsiteX5" fmla="*/ 2345167 w 3074933"/>
              <a:gd name="connsiteY5" fmla="*/ 1018540 h 1225340"/>
              <a:gd name="connsiteX6" fmla="*/ 2768767 w 3074933"/>
              <a:gd name="connsiteY6" fmla="*/ 515559 h 1225340"/>
              <a:gd name="connsiteX7" fmla="*/ 3074933 w 3074933"/>
              <a:gd name="connsiteY7" fmla="*/ 0 h 1225340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969746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69746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69746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69746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05516 w 3074933"/>
              <a:gd name="connsiteY2" fmla="*/ 1185483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05516 w 3074933"/>
              <a:gd name="connsiteY2" fmla="*/ 1185483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05516 w 3074933"/>
              <a:gd name="connsiteY2" fmla="*/ 1185483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413581 w 3074933"/>
              <a:gd name="connsiteY1" fmla="*/ 988777 h 1203038"/>
              <a:gd name="connsiteX2" fmla="*/ 905516 w 3074933"/>
              <a:gd name="connsiteY2" fmla="*/ 1185483 h 1203038"/>
              <a:gd name="connsiteX3" fmla="*/ 1258273 w 3074933"/>
              <a:gd name="connsiteY3" fmla="*/ 1199216 h 1203038"/>
              <a:gd name="connsiteX4" fmla="*/ 1704385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8206"/>
              <a:gd name="connsiteX1" fmla="*/ 413581 w 3074933"/>
              <a:gd name="connsiteY1" fmla="*/ 988777 h 1208206"/>
              <a:gd name="connsiteX2" fmla="*/ 905516 w 3074933"/>
              <a:gd name="connsiteY2" fmla="*/ 1185483 h 1208206"/>
              <a:gd name="connsiteX3" fmla="*/ 1258273 w 3074933"/>
              <a:gd name="connsiteY3" fmla="*/ 1199216 h 1208206"/>
              <a:gd name="connsiteX4" fmla="*/ 1704385 w 3074933"/>
              <a:gd name="connsiteY4" fmla="*/ 1186515 h 1208206"/>
              <a:gd name="connsiteX5" fmla="*/ 2280937 w 3074933"/>
              <a:gd name="connsiteY5" fmla="*/ 961446 h 1208206"/>
              <a:gd name="connsiteX6" fmla="*/ 2768767 w 3074933"/>
              <a:gd name="connsiteY6" fmla="*/ 515559 h 1208206"/>
              <a:gd name="connsiteX7" fmla="*/ 3074933 w 3074933"/>
              <a:gd name="connsiteY7" fmla="*/ 0 h 1208206"/>
              <a:gd name="connsiteX0" fmla="*/ 0 w 3074933"/>
              <a:gd name="connsiteY0" fmla="*/ 550582 h 1200671"/>
              <a:gd name="connsiteX1" fmla="*/ 413581 w 3074933"/>
              <a:gd name="connsiteY1" fmla="*/ 988777 h 1200671"/>
              <a:gd name="connsiteX2" fmla="*/ 905516 w 3074933"/>
              <a:gd name="connsiteY2" fmla="*/ 1185483 h 1200671"/>
              <a:gd name="connsiteX3" fmla="*/ 1258273 w 3074933"/>
              <a:gd name="connsiteY3" fmla="*/ 1199216 h 1200671"/>
              <a:gd name="connsiteX4" fmla="*/ 1711522 w 3074933"/>
              <a:gd name="connsiteY4" fmla="*/ 1165105 h 1200671"/>
              <a:gd name="connsiteX5" fmla="*/ 2280937 w 3074933"/>
              <a:gd name="connsiteY5" fmla="*/ 961446 h 1200671"/>
              <a:gd name="connsiteX6" fmla="*/ 2768767 w 3074933"/>
              <a:gd name="connsiteY6" fmla="*/ 515559 h 1200671"/>
              <a:gd name="connsiteX7" fmla="*/ 3074933 w 3074933"/>
              <a:gd name="connsiteY7" fmla="*/ 0 h 1200671"/>
              <a:gd name="connsiteX0" fmla="*/ 0 w 3074933"/>
              <a:gd name="connsiteY0" fmla="*/ 550582 h 1200671"/>
              <a:gd name="connsiteX1" fmla="*/ 413581 w 3074933"/>
              <a:gd name="connsiteY1" fmla="*/ 988777 h 1200671"/>
              <a:gd name="connsiteX2" fmla="*/ 905516 w 3074933"/>
              <a:gd name="connsiteY2" fmla="*/ 1185483 h 1200671"/>
              <a:gd name="connsiteX3" fmla="*/ 1258273 w 3074933"/>
              <a:gd name="connsiteY3" fmla="*/ 1199216 h 1200671"/>
              <a:gd name="connsiteX4" fmla="*/ 1711522 w 3074933"/>
              <a:gd name="connsiteY4" fmla="*/ 1165105 h 1200671"/>
              <a:gd name="connsiteX5" fmla="*/ 2280937 w 3074933"/>
              <a:gd name="connsiteY5" fmla="*/ 940036 h 1200671"/>
              <a:gd name="connsiteX6" fmla="*/ 2768767 w 3074933"/>
              <a:gd name="connsiteY6" fmla="*/ 515559 h 1200671"/>
              <a:gd name="connsiteX7" fmla="*/ 3074933 w 3074933"/>
              <a:gd name="connsiteY7" fmla="*/ 0 h 1200671"/>
              <a:gd name="connsiteX0" fmla="*/ 0 w 3074933"/>
              <a:gd name="connsiteY0" fmla="*/ 550582 h 1200671"/>
              <a:gd name="connsiteX1" fmla="*/ 413581 w 3074933"/>
              <a:gd name="connsiteY1" fmla="*/ 988777 h 1200671"/>
              <a:gd name="connsiteX2" fmla="*/ 905516 w 3074933"/>
              <a:gd name="connsiteY2" fmla="*/ 1185483 h 1200671"/>
              <a:gd name="connsiteX3" fmla="*/ 1258273 w 3074933"/>
              <a:gd name="connsiteY3" fmla="*/ 1199216 h 1200671"/>
              <a:gd name="connsiteX4" fmla="*/ 1711522 w 3074933"/>
              <a:gd name="connsiteY4" fmla="*/ 1165105 h 1200671"/>
              <a:gd name="connsiteX5" fmla="*/ 2280937 w 3074933"/>
              <a:gd name="connsiteY5" fmla="*/ 940036 h 1200671"/>
              <a:gd name="connsiteX6" fmla="*/ 2740222 w 3074933"/>
              <a:gd name="connsiteY6" fmla="*/ 501285 h 1200671"/>
              <a:gd name="connsiteX7" fmla="*/ 3074933 w 3074933"/>
              <a:gd name="connsiteY7" fmla="*/ 0 h 1200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74933" h="1200671">
                <a:moveTo>
                  <a:pt x="0" y="550582"/>
                </a:moveTo>
                <a:cubicBezTo>
                  <a:pt x="166725" y="808426"/>
                  <a:pt x="262662" y="882960"/>
                  <a:pt x="413581" y="988777"/>
                </a:cubicBezTo>
                <a:cubicBezTo>
                  <a:pt x="564500" y="1094594"/>
                  <a:pt x="738899" y="1150289"/>
                  <a:pt x="905516" y="1185483"/>
                </a:cubicBezTo>
                <a:cubicBezTo>
                  <a:pt x="1035664" y="1200842"/>
                  <a:pt x="1123939" y="1202612"/>
                  <a:pt x="1258273" y="1199216"/>
                </a:cubicBezTo>
                <a:cubicBezTo>
                  <a:pt x="1392607" y="1195820"/>
                  <a:pt x="1541078" y="1208302"/>
                  <a:pt x="1711522" y="1165105"/>
                </a:cubicBezTo>
                <a:cubicBezTo>
                  <a:pt x="1881966" y="1121908"/>
                  <a:pt x="2048207" y="1094195"/>
                  <a:pt x="2280937" y="940036"/>
                </a:cubicBezTo>
                <a:cubicBezTo>
                  <a:pt x="2380317" y="877952"/>
                  <a:pt x="2625473" y="668925"/>
                  <a:pt x="2740222" y="501285"/>
                </a:cubicBezTo>
                <a:cubicBezTo>
                  <a:pt x="2854971" y="333645"/>
                  <a:pt x="2988451" y="133552"/>
                  <a:pt x="3074933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7" name="Figura a mano libera 86">
            <a:extLst>
              <a:ext uri="{FF2B5EF4-FFF2-40B4-BE49-F238E27FC236}">
                <a16:creationId xmlns:a16="http://schemas.microsoft.com/office/drawing/2014/main" id="{93E43388-79C2-549D-6BB2-D391734B6D74}"/>
              </a:ext>
            </a:extLst>
          </p:cNvPr>
          <p:cNvSpPr>
            <a:spLocks noChangeAspect="1"/>
          </p:cNvSpPr>
          <p:nvPr/>
        </p:nvSpPr>
        <p:spPr>
          <a:xfrm>
            <a:off x="8225564" y="5101141"/>
            <a:ext cx="675954" cy="267606"/>
          </a:xfrm>
          <a:custGeom>
            <a:avLst/>
            <a:gdLst>
              <a:gd name="connsiteX0" fmla="*/ 0 w 3475154"/>
              <a:gd name="connsiteY0" fmla="*/ 306593 h 1103627"/>
              <a:gd name="connsiteX1" fmla="*/ 381897 w 3475154"/>
              <a:gd name="connsiteY1" fmla="*/ 952052 h 1103627"/>
              <a:gd name="connsiteX2" fmla="*/ 1366222 w 3475154"/>
              <a:gd name="connsiteY2" fmla="*/ 1075765 h 1103627"/>
              <a:gd name="connsiteX3" fmla="*/ 2345167 w 3475154"/>
              <a:gd name="connsiteY3" fmla="*/ 1059628 h 1103627"/>
              <a:gd name="connsiteX4" fmla="*/ 3065930 w 3475154"/>
              <a:gd name="connsiteY4" fmla="*/ 618565 h 1103627"/>
              <a:gd name="connsiteX5" fmla="*/ 3469342 w 3475154"/>
              <a:gd name="connsiteY5" fmla="*/ 0 h 1103627"/>
              <a:gd name="connsiteX0" fmla="*/ 0 w 3475154"/>
              <a:gd name="connsiteY0" fmla="*/ 306593 h 1105097"/>
              <a:gd name="connsiteX1" fmla="*/ 510989 w 3475154"/>
              <a:gd name="connsiteY1" fmla="*/ 925158 h 1105097"/>
              <a:gd name="connsiteX2" fmla="*/ 1366222 w 3475154"/>
              <a:gd name="connsiteY2" fmla="*/ 1075765 h 1105097"/>
              <a:gd name="connsiteX3" fmla="*/ 2345167 w 3475154"/>
              <a:gd name="connsiteY3" fmla="*/ 1059628 h 1105097"/>
              <a:gd name="connsiteX4" fmla="*/ 3065930 w 3475154"/>
              <a:gd name="connsiteY4" fmla="*/ 618565 h 1105097"/>
              <a:gd name="connsiteX5" fmla="*/ 3469342 w 3475154"/>
              <a:gd name="connsiteY5" fmla="*/ 0 h 1105097"/>
              <a:gd name="connsiteX0" fmla="*/ 0 w 3475154"/>
              <a:gd name="connsiteY0" fmla="*/ 306593 h 1072521"/>
              <a:gd name="connsiteX1" fmla="*/ 510989 w 3475154"/>
              <a:gd name="connsiteY1" fmla="*/ 925158 h 1072521"/>
              <a:gd name="connsiteX2" fmla="*/ 1350086 w 3475154"/>
              <a:gd name="connsiteY2" fmla="*/ 952052 h 1072521"/>
              <a:gd name="connsiteX3" fmla="*/ 2345167 w 3475154"/>
              <a:gd name="connsiteY3" fmla="*/ 1059628 h 1072521"/>
              <a:gd name="connsiteX4" fmla="*/ 3065930 w 3475154"/>
              <a:gd name="connsiteY4" fmla="*/ 618565 h 1072521"/>
              <a:gd name="connsiteX5" fmla="*/ 3469342 w 3475154"/>
              <a:gd name="connsiteY5" fmla="*/ 0 h 1072521"/>
              <a:gd name="connsiteX0" fmla="*/ 0 w 3475154"/>
              <a:gd name="connsiteY0" fmla="*/ 306593 h 1071222"/>
              <a:gd name="connsiteX1" fmla="*/ 510989 w 3475154"/>
              <a:gd name="connsiteY1" fmla="*/ 925158 h 1071222"/>
              <a:gd name="connsiteX2" fmla="*/ 1350086 w 3475154"/>
              <a:gd name="connsiteY2" fmla="*/ 952052 h 1071222"/>
              <a:gd name="connsiteX3" fmla="*/ 2345167 w 3475154"/>
              <a:gd name="connsiteY3" fmla="*/ 1059628 h 1071222"/>
              <a:gd name="connsiteX4" fmla="*/ 3065930 w 3475154"/>
              <a:gd name="connsiteY4" fmla="*/ 618565 h 1071222"/>
              <a:gd name="connsiteX5" fmla="*/ 3469342 w 3475154"/>
              <a:gd name="connsiteY5" fmla="*/ 0 h 1071222"/>
              <a:gd name="connsiteX0" fmla="*/ 0 w 3475154"/>
              <a:gd name="connsiteY0" fmla="*/ 306593 h 1071222"/>
              <a:gd name="connsiteX1" fmla="*/ 510989 w 3475154"/>
              <a:gd name="connsiteY1" fmla="*/ 925158 h 1071222"/>
              <a:gd name="connsiteX2" fmla="*/ 909023 w 3475154"/>
              <a:gd name="connsiteY2" fmla="*/ 952052 h 1071222"/>
              <a:gd name="connsiteX3" fmla="*/ 2345167 w 3475154"/>
              <a:gd name="connsiteY3" fmla="*/ 1059628 h 1071222"/>
              <a:gd name="connsiteX4" fmla="*/ 3065930 w 3475154"/>
              <a:gd name="connsiteY4" fmla="*/ 618565 h 1071222"/>
              <a:gd name="connsiteX5" fmla="*/ 3469342 w 3475154"/>
              <a:gd name="connsiteY5" fmla="*/ 0 h 1071222"/>
              <a:gd name="connsiteX0" fmla="*/ 0 w 3475154"/>
              <a:gd name="connsiteY0" fmla="*/ 306593 h 1073752"/>
              <a:gd name="connsiteX1" fmla="*/ 365761 w 3475154"/>
              <a:gd name="connsiteY1" fmla="*/ 822960 h 1073752"/>
              <a:gd name="connsiteX2" fmla="*/ 909023 w 3475154"/>
              <a:gd name="connsiteY2" fmla="*/ 952052 h 1073752"/>
              <a:gd name="connsiteX3" fmla="*/ 2345167 w 3475154"/>
              <a:gd name="connsiteY3" fmla="*/ 1059628 h 1073752"/>
              <a:gd name="connsiteX4" fmla="*/ 3065930 w 3475154"/>
              <a:gd name="connsiteY4" fmla="*/ 618565 h 1073752"/>
              <a:gd name="connsiteX5" fmla="*/ 3469342 w 3475154"/>
              <a:gd name="connsiteY5" fmla="*/ 0 h 1073752"/>
              <a:gd name="connsiteX0" fmla="*/ 0 w 3475154"/>
              <a:gd name="connsiteY0" fmla="*/ 306593 h 1073015"/>
              <a:gd name="connsiteX1" fmla="*/ 451822 w 3475154"/>
              <a:gd name="connsiteY1" fmla="*/ 882127 h 1073015"/>
              <a:gd name="connsiteX2" fmla="*/ 909023 w 3475154"/>
              <a:gd name="connsiteY2" fmla="*/ 952052 h 1073015"/>
              <a:gd name="connsiteX3" fmla="*/ 2345167 w 3475154"/>
              <a:gd name="connsiteY3" fmla="*/ 1059628 h 1073015"/>
              <a:gd name="connsiteX4" fmla="*/ 3065930 w 3475154"/>
              <a:gd name="connsiteY4" fmla="*/ 618565 h 1073015"/>
              <a:gd name="connsiteX5" fmla="*/ 3469342 w 3475154"/>
              <a:gd name="connsiteY5" fmla="*/ 0 h 1073015"/>
              <a:gd name="connsiteX0" fmla="*/ 0 w 3475154"/>
              <a:gd name="connsiteY0" fmla="*/ 306593 h 1073015"/>
              <a:gd name="connsiteX1" fmla="*/ 451822 w 3475154"/>
              <a:gd name="connsiteY1" fmla="*/ 882127 h 1073015"/>
              <a:gd name="connsiteX2" fmla="*/ 909023 w 3475154"/>
              <a:gd name="connsiteY2" fmla="*/ 952052 h 1073015"/>
              <a:gd name="connsiteX3" fmla="*/ 2345167 w 3475154"/>
              <a:gd name="connsiteY3" fmla="*/ 1059628 h 1073015"/>
              <a:gd name="connsiteX4" fmla="*/ 3065930 w 3475154"/>
              <a:gd name="connsiteY4" fmla="*/ 618565 h 1073015"/>
              <a:gd name="connsiteX5" fmla="*/ 3469342 w 3475154"/>
              <a:gd name="connsiteY5" fmla="*/ 0 h 1073015"/>
              <a:gd name="connsiteX0" fmla="*/ 0 w 3475154"/>
              <a:gd name="connsiteY0" fmla="*/ 306593 h 979553"/>
              <a:gd name="connsiteX1" fmla="*/ 451822 w 3475154"/>
              <a:gd name="connsiteY1" fmla="*/ 882127 h 979553"/>
              <a:gd name="connsiteX2" fmla="*/ 909023 w 3475154"/>
              <a:gd name="connsiteY2" fmla="*/ 952052 h 979553"/>
              <a:gd name="connsiteX3" fmla="*/ 1877209 w 3475154"/>
              <a:gd name="connsiteY3" fmla="*/ 952051 h 979553"/>
              <a:gd name="connsiteX4" fmla="*/ 3065930 w 3475154"/>
              <a:gd name="connsiteY4" fmla="*/ 618565 h 979553"/>
              <a:gd name="connsiteX5" fmla="*/ 3469342 w 3475154"/>
              <a:gd name="connsiteY5" fmla="*/ 0 h 979553"/>
              <a:gd name="connsiteX0" fmla="*/ 0 w 3475154"/>
              <a:gd name="connsiteY0" fmla="*/ 306593 h 955724"/>
              <a:gd name="connsiteX1" fmla="*/ 451822 w 3475154"/>
              <a:gd name="connsiteY1" fmla="*/ 882127 h 955724"/>
              <a:gd name="connsiteX2" fmla="*/ 909023 w 3475154"/>
              <a:gd name="connsiteY2" fmla="*/ 952052 h 955724"/>
              <a:gd name="connsiteX3" fmla="*/ 1877209 w 3475154"/>
              <a:gd name="connsiteY3" fmla="*/ 952051 h 955724"/>
              <a:gd name="connsiteX4" fmla="*/ 3065930 w 3475154"/>
              <a:gd name="connsiteY4" fmla="*/ 618565 h 955724"/>
              <a:gd name="connsiteX5" fmla="*/ 3469342 w 3475154"/>
              <a:gd name="connsiteY5" fmla="*/ 0 h 955724"/>
              <a:gd name="connsiteX0" fmla="*/ 0 w 3471066"/>
              <a:gd name="connsiteY0" fmla="*/ 306593 h 968188"/>
              <a:gd name="connsiteX1" fmla="*/ 451822 w 3471066"/>
              <a:gd name="connsiteY1" fmla="*/ 882127 h 968188"/>
              <a:gd name="connsiteX2" fmla="*/ 909023 w 3471066"/>
              <a:gd name="connsiteY2" fmla="*/ 952052 h 968188"/>
              <a:gd name="connsiteX3" fmla="*/ 1877209 w 3471066"/>
              <a:gd name="connsiteY3" fmla="*/ 952051 h 968188"/>
              <a:gd name="connsiteX4" fmla="*/ 2345167 w 3471066"/>
              <a:gd name="connsiteY4" fmla="*/ 774551 h 968188"/>
              <a:gd name="connsiteX5" fmla="*/ 3469342 w 3471066"/>
              <a:gd name="connsiteY5" fmla="*/ 0 h 968188"/>
              <a:gd name="connsiteX0" fmla="*/ 0 w 3084844"/>
              <a:gd name="connsiteY0" fmla="*/ 537882 h 1199477"/>
              <a:gd name="connsiteX1" fmla="*/ 451822 w 3084844"/>
              <a:gd name="connsiteY1" fmla="*/ 1113416 h 1199477"/>
              <a:gd name="connsiteX2" fmla="*/ 909023 w 3084844"/>
              <a:gd name="connsiteY2" fmla="*/ 1183341 h 1199477"/>
              <a:gd name="connsiteX3" fmla="*/ 1877209 w 3084844"/>
              <a:gd name="connsiteY3" fmla="*/ 1183340 h 1199477"/>
              <a:gd name="connsiteX4" fmla="*/ 2345167 w 3084844"/>
              <a:gd name="connsiteY4" fmla="*/ 1005840 h 1199477"/>
              <a:gd name="connsiteX5" fmla="*/ 3082067 w 3084844"/>
              <a:gd name="connsiteY5" fmla="*/ 0 h 1199477"/>
              <a:gd name="connsiteX0" fmla="*/ 0 w 3036664"/>
              <a:gd name="connsiteY0" fmla="*/ 537882 h 1199477"/>
              <a:gd name="connsiteX1" fmla="*/ 451822 w 3036664"/>
              <a:gd name="connsiteY1" fmla="*/ 1113416 h 1199477"/>
              <a:gd name="connsiteX2" fmla="*/ 909023 w 3036664"/>
              <a:gd name="connsiteY2" fmla="*/ 1183341 h 1199477"/>
              <a:gd name="connsiteX3" fmla="*/ 1877209 w 3036664"/>
              <a:gd name="connsiteY3" fmla="*/ 1183340 h 1199477"/>
              <a:gd name="connsiteX4" fmla="*/ 2345167 w 3036664"/>
              <a:gd name="connsiteY4" fmla="*/ 1005840 h 1199477"/>
              <a:gd name="connsiteX5" fmla="*/ 3033658 w 3036664"/>
              <a:gd name="connsiteY5" fmla="*/ 0 h 1199477"/>
              <a:gd name="connsiteX0" fmla="*/ 0 w 3036664"/>
              <a:gd name="connsiteY0" fmla="*/ 537882 h 1204959"/>
              <a:gd name="connsiteX1" fmla="*/ 337522 w 3036664"/>
              <a:gd name="connsiteY1" fmla="*/ 1014991 h 1204959"/>
              <a:gd name="connsiteX2" fmla="*/ 909023 w 3036664"/>
              <a:gd name="connsiteY2" fmla="*/ 1183341 h 1204959"/>
              <a:gd name="connsiteX3" fmla="*/ 1877209 w 3036664"/>
              <a:gd name="connsiteY3" fmla="*/ 1183340 h 1204959"/>
              <a:gd name="connsiteX4" fmla="*/ 2345167 w 3036664"/>
              <a:gd name="connsiteY4" fmla="*/ 1005840 h 1204959"/>
              <a:gd name="connsiteX5" fmla="*/ 3033658 w 3036664"/>
              <a:gd name="connsiteY5" fmla="*/ 0 h 1204959"/>
              <a:gd name="connsiteX0" fmla="*/ 0 w 3036664"/>
              <a:gd name="connsiteY0" fmla="*/ 537882 h 1198626"/>
              <a:gd name="connsiteX1" fmla="*/ 337522 w 3036664"/>
              <a:gd name="connsiteY1" fmla="*/ 1014991 h 1198626"/>
              <a:gd name="connsiteX2" fmla="*/ 635167 w 3036664"/>
              <a:gd name="connsiteY2" fmla="*/ 1131507 h 1198626"/>
              <a:gd name="connsiteX3" fmla="*/ 909023 w 3036664"/>
              <a:gd name="connsiteY3" fmla="*/ 1183341 h 1198626"/>
              <a:gd name="connsiteX4" fmla="*/ 1877209 w 3036664"/>
              <a:gd name="connsiteY4" fmla="*/ 1183340 h 1198626"/>
              <a:gd name="connsiteX5" fmla="*/ 2345167 w 3036664"/>
              <a:gd name="connsiteY5" fmla="*/ 1005840 h 1198626"/>
              <a:gd name="connsiteX6" fmla="*/ 3033658 w 3036664"/>
              <a:gd name="connsiteY6" fmla="*/ 0 h 1198626"/>
              <a:gd name="connsiteX0" fmla="*/ 0 w 3036664"/>
              <a:gd name="connsiteY0" fmla="*/ 537882 h 1197137"/>
              <a:gd name="connsiteX1" fmla="*/ 337522 w 3036664"/>
              <a:gd name="connsiteY1" fmla="*/ 1014991 h 1197137"/>
              <a:gd name="connsiteX2" fmla="*/ 546267 w 3036664"/>
              <a:gd name="connsiteY2" fmla="*/ 1166432 h 1197137"/>
              <a:gd name="connsiteX3" fmla="*/ 909023 w 3036664"/>
              <a:gd name="connsiteY3" fmla="*/ 1183341 h 1197137"/>
              <a:gd name="connsiteX4" fmla="*/ 1877209 w 3036664"/>
              <a:gd name="connsiteY4" fmla="*/ 1183340 h 1197137"/>
              <a:gd name="connsiteX5" fmla="*/ 2345167 w 3036664"/>
              <a:gd name="connsiteY5" fmla="*/ 1005840 h 1197137"/>
              <a:gd name="connsiteX6" fmla="*/ 3033658 w 3036664"/>
              <a:gd name="connsiteY6" fmla="*/ 0 h 1197137"/>
              <a:gd name="connsiteX0" fmla="*/ 0 w 3036664"/>
              <a:gd name="connsiteY0" fmla="*/ 537882 h 1197137"/>
              <a:gd name="connsiteX1" fmla="*/ 337522 w 3036664"/>
              <a:gd name="connsiteY1" fmla="*/ 1014991 h 1197137"/>
              <a:gd name="connsiteX2" fmla="*/ 546267 w 3036664"/>
              <a:gd name="connsiteY2" fmla="*/ 1166432 h 1197137"/>
              <a:gd name="connsiteX3" fmla="*/ 909023 w 3036664"/>
              <a:gd name="connsiteY3" fmla="*/ 1183341 h 1197137"/>
              <a:gd name="connsiteX4" fmla="*/ 1877209 w 3036664"/>
              <a:gd name="connsiteY4" fmla="*/ 1183340 h 1197137"/>
              <a:gd name="connsiteX5" fmla="*/ 2345167 w 3036664"/>
              <a:gd name="connsiteY5" fmla="*/ 1005840 h 1197137"/>
              <a:gd name="connsiteX6" fmla="*/ 3033658 w 3036664"/>
              <a:gd name="connsiteY6" fmla="*/ 0 h 1197137"/>
              <a:gd name="connsiteX0" fmla="*/ 0 w 3036664"/>
              <a:gd name="connsiteY0" fmla="*/ 537882 h 1196888"/>
              <a:gd name="connsiteX1" fmla="*/ 337522 w 3036664"/>
              <a:gd name="connsiteY1" fmla="*/ 1014991 h 1196888"/>
              <a:gd name="connsiteX2" fmla="*/ 584367 w 3036664"/>
              <a:gd name="connsiteY2" fmla="*/ 1172782 h 1196888"/>
              <a:gd name="connsiteX3" fmla="*/ 909023 w 3036664"/>
              <a:gd name="connsiteY3" fmla="*/ 1183341 h 1196888"/>
              <a:gd name="connsiteX4" fmla="*/ 1877209 w 3036664"/>
              <a:gd name="connsiteY4" fmla="*/ 1183340 h 1196888"/>
              <a:gd name="connsiteX5" fmla="*/ 2345167 w 3036664"/>
              <a:gd name="connsiteY5" fmla="*/ 1005840 h 1196888"/>
              <a:gd name="connsiteX6" fmla="*/ 3033658 w 3036664"/>
              <a:gd name="connsiteY6" fmla="*/ 0 h 1196888"/>
              <a:gd name="connsiteX0" fmla="*/ 0 w 3036664"/>
              <a:gd name="connsiteY0" fmla="*/ 537882 h 1196888"/>
              <a:gd name="connsiteX1" fmla="*/ 270847 w 3036664"/>
              <a:gd name="connsiteY1" fmla="*/ 954666 h 1196888"/>
              <a:gd name="connsiteX2" fmla="*/ 584367 w 3036664"/>
              <a:gd name="connsiteY2" fmla="*/ 1172782 h 1196888"/>
              <a:gd name="connsiteX3" fmla="*/ 909023 w 3036664"/>
              <a:gd name="connsiteY3" fmla="*/ 1183341 h 1196888"/>
              <a:gd name="connsiteX4" fmla="*/ 1877209 w 3036664"/>
              <a:gd name="connsiteY4" fmla="*/ 1183340 h 1196888"/>
              <a:gd name="connsiteX5" fmla="*/ 2345167 w 3036664"/>
              <a:gd name="connsiteY5" fmla="*/ 1005840 h 1196888"/>
              <a:gd name="connsiteX6" fmla="*/ 3033658 w 3036664"/>
              <a:gd name="connsiteY6" fmla="*/ 0 h 1196888"/>
              <a:gd name="connsiteX0" fmla="*/ 0 w 3036664"/>
              <a:gd name="connsiteY0" fmla="*/ 537882 h 1198044"/>
              <a:gd name="connsiteX1" fmla="*/ 270847 w 3036664"/>
              <a:gd name="connsiteY1" fmla="*/ 954666 h 1198044"/>
              <a:gd name="connsiteX2" fmla="*/ 584367 w 3036664"/>
              <a:gd name="connsiteY2" fmla="*/ 1172782 h 1198044"/>
              <a:gd name="connsiteX3" fmla="*/ 1226523 w 3036664"/>
              <a:gd name="connsiteY3" fmla="*/ 1186516 h 1198044"/>
              <a:gd name="connsiteX4" fmla="*/ 1877209 w 3036664"/>
              <a:gd name="connsiteY4" fmla="*/ 1183340 h 1198044"/>
              <a:gd name="connsiteX5" fmla="*/ 2345167 w 3036664"/>
              <a:gd name="connsiteY5" fmla="*/ 1005840 h 1198044"/>
              <a:gd name="connsiteX6" fmla="*/ 3033658 w 3036664"/>
              <a:gd name="connsiteY6" fmla="*/ 0 h 1198044"/>
              <a:gd name="connsiteX0" fmla="*/ 0 w 3036664"/>
              <a:gd name="connsiteY0" fmla="*/ 537882 h 1198044"/>
              <a:gd name="connsiteX1" fmla="*/ 270847 w 3036664"/>
              <a:gd name="connsiteY1" fmla="*/ 954666 h 1198044"/>
              <a:gd name="connsiteX2" fmla="*/ 584367 w 3036664"/>
              <a:gd name="connsiteY2" fmla="*/ 1172782 h 1198044"/>
              <a:gd name="connsiteX3" fmla="*/ 1258273 w 3036664"/>
              <a:gd name="connsiteY3" fmla="*/ 1186516 h 1198044"/>
              <a:gd name="connsiteX4" fmla="*/ 1877209 w 3036664"/>
              <a:gd name="connsiteY4" fmla="*/ 1183340 h 1198044"/>
              <a:gd name="connsiteX5" fmla="*/ 2345167 w 3036664"/>
              <a:gd name="connsiteY5" fmla="*/ 1005840 h 1198044"/>
              <a:gd name="connsiteX6" fmla="*/ 3033658 w 3036664"/>
              <a:gd name="connsiteY6" fmla="*/ 0 h 1198044"/>
              <a:gd name="connsiteX0" fmla="*/ 0 w 3036664"/>
              <a:gd name="connsiteY0" fmla="*/ 537882 h 1195764"/>
              <a:gd name="connsiteX1" fmla="*/ 270847 w 3036664"/>
              <a:gd name="connsiteY1" fmla="*/ 954666 h 1195764"/>
              <a:gd name="connsiteX2" fmla="*/ 584367 w 3036664"/>
              <a:gd name="connsiteY2" fmla="*/ 1172782 h 1195764"/>
              <a:gd name="connsiteX3" fmla="*/ 1258273 w 3036664"/>
              <a:gd name="connsiteY3" fmla="*/ 1186516 h 1195764"/>
              <a:gd name="connsiteX4" fmla="*/ 1912134 w 3036664"/>
              <a:gd name="connsiteY4" fmla="*/ 1180165 h 1195764"/>
              <a:gd name="connsiteX5" fmla="*/ 2345167 w 3036664"/>
              <a:gd name="connsiteY5" fmla="*/ 1005840 h 1195764"/>
              <a:gd name="connsiteX6" fmla="*/ 3033658 w 3036664"/>
              <a:gd name="connsiteY6" fmla="*/ 0 h 1195764"/>
              <a:gd name="connsiteX0" fmla="*/ 0 w 3036664"/>
              <a:gd name="connsiteY0" fmla="*/ 537882 h 1190389"/>
              <a:gd name="connsiteX1" fmla="*/ 270847 w 3036664"/>
              <a:gd name="connsiteY1" fmla="*/ 954666 h 1190389"/>
              <a:gd name="connsiteX2" fmla="*/ 584367 w 3036664"/>
              <a:gd name="connsiteY2" fmla="*/ 1172782 h 1190389"/>
              <a:gd name="connsiteX3" fmla="*/ 1258273 w 3036664"/>
              <a:gd name="connsiteY3" fmla="*/ 1186516 h 1190389"/>
              <a:gd name="connsiteX4" fmla="*/ 1912134 w 3036664"/>
              <a:gd name="connsiteY4" fmla="*/ 1180165 h 1190389"/>
              <a:gd name="connsiteX5" fmla="*/ 2345167 w 3036664"/>
              <a:gd name="connsiteY5" fmla="*/ 1005840 h 1190389"/>
              <a:gd name="connsiteX6" fmla="*/ 3033658 w 3036664"/>
              <a:gd name="connsiteY6" fmla="*/ 0 h 1190389"/>
              <a:gd name="connsiteX0" fmla="*/ 0 w 3036664"/>
              <a:gd name="connsiteY0" fmla="*/ 537882 h 1194393"/>
              <a:gd name="connsiteX1" fmla="*/ 270847 w 3036664"/>
              <a:gd name="connsiteY1" fmla="*/ 954666 h 1194393"/>
              <a:gd name="connsiteX2" fmla="*/ 584367 w 3036664"/>
              <a:gd name="connsiteY2" fmla="*/ 1172782 h 1194393"/>
              <a:gd name="connsiteX3" fmla="*/ 1258273 w 3036664"/>
              <a:gd name="connsiteY3" fmla="*/ 1186516 h 1194393"/>
              <a:gd name="connsiteX4" fmla="*/ 1912134 w 3036664"/>
              <a:gd name="connsiteY4" fmla="*/ 1180165 h 1194393"/>
              <a:gd name="connsiteX5" fmla="*/ 2345167 w 3036664"/>
              <a:gd name="connsiteY5" fmla="*/ 1005840 h 1194393"/>
              <a:gd name="connsiteX6" fmla="*/ 3033658 w 3036664"/>
              <a:gd name="connsiteY6" fmla="*/ 0 h 1194393"/>
              <a:gd name="connsiteX0" fmla="*/ 0 w 3036664"/>
              <a:gd name="connsiteY0" fmla="*/ 537882 h 1190338"/>
              <a:gd name="connsiteX1" fmla="*/ 270847 w 3036664"/>
              <a:gd name="connsiteY1" fmla="*/ 954666 h 1190338"/>
              <a:gd name="connsiteX2" fmla="*/ 584367 w 3036664"/>
              <a:gd name="connsiteY2" fmla="*/ 1172782 h 1190338"/>
              <a:gd name="connsiteX3" fmla="*/ 1258273 w 3036664"/>
              <a:gd name="connsiteY3" fmla="*/ 1186516 h 1190338"/>
              <a:gd name="connsiteX4" fmla="*/ 1918484 w 3036664"/>
              <a:gd name="connsiteY4" fmla="*/ 1173815 h 1190338"/>
              <a:gd name="connsiteX5" fmla="*/ 2345167 w 3036664"/>
              <a:gd name="connsiteY5" fmla="*/ 1005840 h 1190338"/>
              <a:gd name="connsiteX6" fmla="*/ 3033658 w 3036664"/>
              <a:gd name="connsiteY6" fmla="*/ 0 h 1190338"/>
              <a:gd name="connsiteX0" fmla="*/ 0 w 3033658"/>
              <a:gd name="connsiteY0" fmla="*/ 537882 h 1190338"/>
              <a:gd name="connsiteX1" fmla="*/ 270847 w 3033658"/>
              <a:gd name="connsiteY1" fmla="*/ 954666 h 1190338"/>
              <a:gd name="connsiteX2" fmla="*/ 584367 w 3033658"/>
              <a:gd name="connsiteY2" fmla="*/ 1172782 h 1190338"/>
              <a:gd name="connsiteX3" fmla="*/ 1258273 w 3033658"/>
              <a:gd name="connsiteY3" fmla="*/ 1186516 h 1190338"/>
              <a:gd name="connsiteX4" fmla="*/ 1918484 w 3033658"/>
              <a:gd name="connsiteY4" fmla="*/ 1173815 h 1190338"/>
              <a:gd name="connsiteX5" fmla="*/ 2345167 w 3033658"/>
              <a:gd name="connsiteY5" fmla="*/ 1005840 h 1190338"/>
              <a:gd name="connsiteX6" fmla="*/ 2514767 w 3033658"/>
              <a:gd name="connsiteY6" fmla="*/ 801309 h 1190338"/>
              <a:gd name="connsiteX7" fmla="*/ 3033658 w 3033658"/>
              <a:gd name="connsiteY7" fmla="*/ 0 h 1190338"/>
              <a:gd name="connsiteX0" fmla="*/ 0 w 3033658"/>
              <a:gd name="connsiteY0" fmla="*/ 537882 h 1190338"/>
              <a:gd name="connsiteX1" fmla="*/ 270847 w 3033658"/>
              <a:gd name="connsiteY1" fmla="*/ 954666 h 1190338"/>
              <a:gd name="connsiteX2" fmla="*/ 584367 w 3033658"/>
              <a:gd name="connsiteY2" fmla="*/ 1172782 h 1190338"/>
              <a:gd name="connsiteX3" fmla="*/ 1258273 w 3033658"/>
              <a:gd name="connsiteY3" fmla="*/ 1186516 h 1190338"/>
              <a:gd name="connsiteX4" fmla="*/ 1918484 w 3033658"/>
              <a:gd name="connsiteY4" fmla="*/ 1173815 h 1190338"/>
              <a:gd name="connsiteX5" fmla="*/ 2345167 w 3033658"/>
              <a:gd name="connsiteY5" fmla="*/ 1005840 h 1190338"/>
              <a:gd name="connsiteX6" fmla="*/ 2768767 w 3033658"/>
              <a:gd name="connsiteY6" fmla="*/ 502859 h 1190338"/>
              <a:gd name="connsiteX7" fmla="*/ 3033658 w 3033658"/>
              <a:gd name="connsiteY7" fmla="*/ 0 h 1190338"/>
              <a:gd name="connsiteX0" fmla="*/ 0 w 3059058"/>
              <a:gd name="connsiteY0" fmla="*/ 525182 h 1177638"/>
              <a:gd name="connsiteX1" fmla="*/ 270847 w 3059058"/>
              <a:gd name="connsiteY1" fmla="*/ 941966 h 1177638"/>
              <a:gd name="connsiteX2" fmla="*/ 584367 w 3059058"/>
              <a:gd name="connsiteY2" fmla="*/ 1160082 h 1177638"/>
              <a:gd name="connsiteX3" fmla="*/ 1258273 w 3059058"/>
              <a:gd name="connsiteY3" fmla="*/ 1173816 h 1177638"/>
              <a:gd name="connsiteX4" fmla="*/ 1918484 w 3059058"/>
              <a:gd name="connsiteY4" fmla="*/ 1161115 h 1177638"/>
              <a:gd name="connsiteX5" fmla="*/ 2345167 w 3059058"/>
              <a:gd name="connsiteY5" fmla="*/ 993140 h 1177638"/>
              <a:gd name="connsiteX6" fmla="*/ 2768767 w 3059058"/>
              <a:gd name="connsiteY6" fmla="*/ 490159 h 1177638"/>
              <a:gd name="connsiteX7" fmla="*/ 3059058 w 3059058"/>
              <a:gd name="connsiteY7" fmla="*/ 0 h 11776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3038"/>
              <a:gd name="connsiteX1" fmla="*/ 270847 w 3074933"/>
              <a:gd name="connsiteY1" fmla="*/ 967366 h 1203038"/>
              <a:gd name="connsiteX2" fmla="*/ 584367 w 3074933"/>
              <a:gd name="connsiteY2" fmla="*/ 1185482 h 1203038"/>
              <a:gd name="connsiteX3" fmla="*/ 1258273 w 3074933"/>
              <a:gd name="connsiteY3" fmla="*/ 1199216 h 1203038"/>
              <a:gd name="connsiteX4" fmla="*/ 1918484 w 3074933"/>
              <a:gd name="connsiteY4" fmla="*/ 1186515 h 1203038"/>
              <a:gd name="connsiteX5" fmla="*/ 2345167 w 3074933"/>
              <a:gd name="connsiteY5" fmla="*/ 1018540 h 1203038"/>
              <a:gd name="connsiteX6" fmla="*/ 2768767 w 3074933"/>
              <a:gd name="connsiteY6" fmla="*/ 515559 h 1203038"/>
              <a:gd name="connsiteX7" fmla="*/ 3074933 w 3074933"/>
              <a:gd name="connsiteY7" fmla="*/ 0 h 1203038"/>
              <a:gd name="connsiteX0" fmla="*/ 0 w 3074933"/>
              <a:gd name="connsiteY0" fmla="*/ 550582 h 1202609"/>
              <a:gd name="connsiteX1" fmla="*/ 270847 w 3074933"/>
              <a:gd name="connsiteY1" fmla="*/ 967366 h 1202609"/>
              <a:gd name="connsiteX2" fmla="*/ 441635 w 3074933"/>
              <a:gd name="connsiteY2" fmla="*/ 1192620 h 1202609"/>
              <a:gd name="connsiteX3" fmla="*/ 1258273 w 3074933"/>
              <a:gd name="connsiteY3" fmla="*/ 1199216 h 1202609"/>
              <a:gd name="connsiteX4" fmla="*/ 1918484 w 3074933"/>
              <a:gd name="connsiteY4" fmla="*/ 1186515 h 1202609"/>
              <a:gd name="connsiteX5" fmla="*/ 2345167 w 3074933"/>
              <a:gd name="connsiteY5" fmla="*/ 1018540 h 1202609"/>
              <a:gd name="connsiteX6" fmla="*/ 2768767 w 3074933"/>
              <a:gd name="connsiteY6" fmla="*/ 515559 h 1202609"/>
              <a:gd name="connsiteX7" fmla="*/ 3074933 w 3074933"/>
              <a:gd name="connsiteY7" fmla="*/ 0 h 1202609"/>
              <a:gd name="connsiteX0" fmla="*/ 0 w 3074933"/>
              <a:gd name="connsiteY0" fmla="*/ 550582 h 1202609"/>
              <a:gd name="connsiteX1" fmla="*/ 228028 w 3074933"/>
              <a:gd name="connsiteY1" fmla="*/ 995912 h 1202609"/>
              <a:gd name="connsiteX2" fmla="*/ 441635 w 3074933"/>
              <a:gd name="connsiteY2" fmla="*/ 1192620 h 1202609"/>
              <a:gd name="connsiteX3" fmla="*/ 1258273 w 3074933"/>
              <a:gd name="connsiteY3" fmla="*/ 1199216 h 1202609"/>
              <a:gd name="connsiteX4" fmla="*/ 1918484 w 3074933"/>
              <a:gd name="connsiteY4" fmla="*/ 1186515 h 1202609"/>
              <a:gd name="connsiteX5" fmla="*/ 2345167 w 3074933"/>
              <a:gd name="connsiteY5" fmla="*/ 1018540 h 1202609"/>
              <a:gd name="connsiteX6" fmla="*/ 2768767 w 3074933"/>
              <a:gd name="connsiteY6" fmla="*/ 515559 h 1202609"/>
              <a:gd name="connsiteX7" fmla="*/ 3074933 w 3074933"/>
              <a:gd name="connsiteY7" fmla="*/ 0 h 1202609"/>
              <a:gd name="connsiteX0" fmla="*/ 0 w 3074933"/>
              <a:gd name="connsiteY0" fmla="*/ 743272 h 1202609"/>
              <a:gd name="connsiteX1" fmla="*/ 228028 w 3074933"/>
              <a:gd name="connsiteY1" fmla="*/ 995912 h 1202609"/>
              <a:gd name="connsiteX2" fmla="*/ 441635 w 3074933"/>
              <a:gd name="connsiteY2" fmla="*/ 1192620 h 1202609"/>
              <a:gd name="connsiteX3" fmla="*/ 1258273 w 3074933"/>
              <a:gd name="connsiteY3" fmla="*/ 1199216 h 1202609"/>
              <a:gd name="connsiteX4" fmla="*/ 1918484 w 3074933"/>
              <a:gd name="connsiteY4" fmla="*/ 1186515 h 1202609"/>
              <a:gd name="connsiteX5" fmla="*/ 2345167 w 3074933"/>
              <a:gd name="connsiteY5" fmla="*/ 1018540 h 1202609"/>
              <a:gd name="connsiteX6" fmla="*/ 2768767 w 3074933"/>
              <a:gd name="connsiteY6" fmla="*/ 515559 h 1202609"/>
              <a:gd name="connsiteX7" fmla="*/ 3074933 w 3074933"/>
              <a:gd name="connsiteY7" fmla="*/ 0 h 1202609"/>
              <a:gd name="connsiteX0" fmla="*/ 0 w 3074933"/>
              <a:gd name="connsiteY0" fmla="*/ 743272 h 1202609"/>
              <a:gd name="connsiteX1" fmla="*/ 220892 w 3074933"/>
              <a:gd name="connsiteY1" fmla="*/ 1045869 h 1202609"/>
              <a:gd name="connsiteX2" fmla="*/ 441635 w 3074933"/>
              <a:gd name="connsiteY2" fmla="*/ 1192620 h 1202609"/>
              <a:gd name="connsiteX3" fmla="*/ 1258273 w 3074933"/>
              <a:gd name="connsiteY3" fmla="*/ 1199216 h 1202609"/>
              <a:gd name="connsiteX4" fmla="*/ 1918484 w 3074933"/>
              <a:gd name="connsiteY4" fmla="*/ 1186515 h 1202609"/>
              <a:gd name="connsiteX5" fmla="*/ 2345167 w 3074933"/>
              <a:gd name="connsiteY5" fmla="*/ 1018540 h 1202609"/>
              <a:gd name="connsiteX6" fmla="*/ 2768767 w 3074933"/>
              <a:gd name="connsiteY6" fmla="*/ 515559 h 1202609"/>
              <a:gd name="connsiteX7" fmla="*/ 3074933 w 3074933"/>
              <a:gd name="connsiteY7" fmla="*/ 0 h 1202609"/>
              <a:gd name="connsiteX0" fmla="*/ 0 w 3074933"/>
              <a:gd name="connsiteY0" fmla="*/ 743272 h 1202609"/>
              <a:gd name="connsiteX1" fmla="*/ 213755 w 3074933"/>
              <a:gd name="connsiteY1" fmla="*/ 1074416 h 1202609"/>
              <a:gd name="connsiteX2" fmla="*/ 441635 w 3074933"/>
              <a:gd name="connsiteY2" fmla="*/ 1192620 h 1202609"/>
              <a:gd name="connsiteX3" fmla="*/ 1258273 w 3074933"/>
              <a:gd name="connsiteY3" fmla="*/ 1199216 h 1202609"/>
              <a:gd name="connsiteX4" fmla="*/ 1918484 w 3074933"/>
              <a:gd name="connsiteY4" fmla="*/ 1186515 h 1202609"/>
              <a:gd name="connsiteX5" fmla="*/ 2345167 w 3074933"/>
              <a:gd name="connsiteY5" fmla="*/ 1018540 h 1202609"/>
              <a:gd name="connsiteX6" fmla="*/ 2768767 w 3074933"/>
              <a:gd name="connsiteY6" fmla="*/ 515559 h 1202609"/>
              <a:gd name="connsiteX7" fmla="*/ 3074933 w 3074933"/>
              <a:gd name="connsiteY7" fmla="*/ 0 h 1202609"/>
              <a:gd name="connsiteX0" fmla="*/ 0 w 3074933"/>
              <a:gd name="connsiteY0" fmla="*/ 743272 h 1202921"/>
              <a:gd name="connsiteX1" fmla="*/ 213755 w 3074933"/>
              <a:gd name="connsiteY1" fmla="*/ 1074416 h 1202921"/>
              <a:gd name="connsiteX2" fmla="*/ 441635 w 3074933"/>
              <a:gd name="connsiteY2" fmla="*/ 1192620 h 1202921"/>
              <a:gd name="connsiteX3" fmla="*/ 1258273 w 3074933"/>
              <a:gd name="connsiteY3" fmla="*/ 1199216 h 1202921"/>
              <a:gd name="connsiteX4" fmla="*/ 1918484 w 3074933"/>
              <a:gd name="connsiteY4" fmla="*/ 1186515 h 1202921"/>
              <a:gd name="connsiteX5" fmla="*/ 2445080 w 3074933"/>
              <a:gd name="connsiteY5" fmla="*/ 1032814 h 1202921"/>
              <a:gd name="connsiteX6" fmla="*/ 2768767 w 3074933"/>
              <a:gd name="connsiteY6" fmla="*/ 515559 h 1202921"/>
              <a:gd name="connsiteX7" fmla="*/ 3074933 w 3074933"/>
              <a:gd name="connsiteY7" fmla="*/ 0 h 1202921"/>
              <a:gd name="connsiteX0" fmla="*/ 0 w 3074933"/>
              <a:gd name="connsiteY0" fmla="*/ 743272 h 1202921"/>
              <a:gd name="connsiteX1" fmla="*/ 213755 w 3074933"/>
              <a:gd name="connsiteY1" fmla="*/ 1074416 h 1202921"/>
              <a:gd name="connsiteX2" fmla="*/ 441635 w 3074933"/>
              <a:gd name="connsiteY2" fmla="*/ 1192620 h 1202921"/>
              <a:gd name="connsiteX3" fmla="*/ 1258273 w 3074933"/>
              <a:gd name="connsiteY3" fmla="*/ 1199216 h 1202921"/>
              <a:gd name="connsiteX4" fmla="*/ 1918484 w 3074933"/>
              <a:gd name="connsiteY4" fmla="*/ 1186515 h 1202921"/>
              <a:gd name="connsiteX5" fmla="*/ 2445080 w 3074933"/>
              <a:gd name="connsiteY5" fmla="*/ 1032814 h 1202921"/>
              <a:gd name="connsiteX6" fmla="*/ 2811588 w 3074933"/>
              <a:gd name="connsiteY6" fmla="*/ 608335 h 1202921"/>
              <a:gd name="connsiteX7" fmla="*/ 3074933 w 3074933"/>
              <a:gd name="connsiteY7" fmla="*/ 0 h 1202921"/>
              <a:gd name="connsiteX0" fmla="*/ 0 w 3074933"/>
              <a:gd name="connsiteY0" fmla="*/ 743272 h 1202921"/>
              <a:gd name="connsiteX1" fmla="*/ 213755 w 3074933"/>
              <a:gd name="connsiteY1" fmla="*/ 1074416 h 1202921"/>
              <a:gd name="connsiteX2" fmla="*/ 441635 w 3074933"/>
              <a:gd name="connsiteY2" fmla="*/ 1192620 h 1202921"/>
              <a:gd name="connsiteX3" fmla="*/ 1258273 w 3074933"/>
              <a:gd name="connsiteY3" fmla="*/ 1199216 h 1202921"/>
              <a:gd name="connsiteX4" fmla="*/ 1918484 w 3074933"/>
              <a:gd name="connsiteY4" fmla="*/ 1186515 h 1202921"/>
              <a:gd name="connsiteX5" fmla="*/ 2445080 w 3074933"/>
              <a:gd name="connsiteY5" fmla="*/ 1032814 h 1202921"/>
              <a:gd name="connsiteX6" fmla="*/ 2811588 w 3074933"/>
              <a:gd name="connsiteY6" fmla="*/ 608335 h 1202921"/>
              <a:gd name="connsiteX7" fmla="*/ 3074933 w 3074933"/>
              <a:gd name="connsiteY7" fmla="*/ 0 h 1202921"/>
              <a:gd name="connsiteX0" fmla="*/ 0 w 3074933"/>
              <a:gd name="connsiteY0" fmla="*/ 743272 h 1202067"/>
              <a:gd name="connsiteX1" fmla="*/ 213755 w 3074933"/>
              <a:gd name="connsiteY1" fmla="*/ 1074416 h 1202067"/>
              <a:gd name="connsiteX2" fmla="*/ 441635 w 3074933"/>
              <a:gd name="connsiteY2" fmla="*/ 1192620 h 1202067"/>
              <a:gd name="connsiteX3" fmla="*/ 694479 w 3074933"/>
              <a:gd name="connsiteY3" fmla="*/ 1199217 h 1202067"/>
              <a:gd name="connsiteX4" fmla="*/ 1918484 w 3074933"/>
              <a:gd name="connsiteY4" fmla="*/ 1186515 h 1202067"/>
              <a:gd name="connsiteX5" fmla="*/ 2445080 w 3074933"/>
              <a:gd name="connsiteY5" fmla="*/ 1032814 h 1202067"/>
              <a:gd name="connsiteX6" fmla="*/ 2811588 w 3074933"/>
              <a:gd name="connsiteY6" fmla="*/ 608335 h 1202067"/>
              <a:gd name="connsiteX7" fmla="*/ 3074933 w 3074933"/>
              <a:gd name="connsiteY7" fmla="*/ 0 h 120206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445080 w 3074933"/>
              <a:gd name="connsiteY5" fmla="*/ 1032814 h 1206387"/>
              <a:gd name="connsiteX6" fmla="*/ 2811588 w 3074933"/>
              <a:gd name="connsiteY6" fmla="*/ 608335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345167 w 3074933"/>
              <a:gd name="connsiteY5" fmla="*/ 911489 h 1206387"/>
              <a:gd name="connsiteX6" fmla="*/ 2811588 w 3074933"/>
              <a:gd name="connsiteY6" fmla="*/ 608335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345167 w 3074933"/>
              <a:gd name="connsiteY5" fmla="*/ 911489 h 1206387"/>
              <a:gd name="connsiteX6" fmla="*/ 2811588 w 3074933"/>
              <a:gd name="connsiteY6" fmla="*/ 608335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302347 w 3074933"/>
              <a:gd name="connsiteY5" fmla="*/ 897216 h 1206387"/>
              <a:gd name="connsiteX6" fmla="*/ 2811588 w 3074933"/>
              <a:gd name="connsiteY6" fmla="*/ 608335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302347 w 3074933"/>
              <a:gd name="connsiteY5" fmla="*/ 897216 h 1206387"/>
              <a:gd name="connsiteX6" fmla="*/ 2804451 w 3074933"/>
              <a:gd name="connsiteY6" fmla="*/ 494148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273801 w 3074933"/>
              <a:gd name="connsiteY5" fmla="*/ 868669 h 1206387"/>
              <a:gd name="connsiteX6" fmla="*/ 2804451 w 3074933"/>
              <a:gd name="connsiteY6" fmla="*/ 494148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273801 w 3074933"/>
              <a:gd name="connsiteY5" fmla="*/ 868669 h 1206387"/>
              <a:gd name="connsiteX6" fmla="*/ 2804451 w 3074933"/>
              <a:gd name="connsiteY6" fmla="*/ 494148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273801 w 3074933"/>
              <a:gd name="connsiteY5" fmla="*/ 868669 h 1206387"/>
              <a:gd name="connsiteX6" fmla="*/ 2804451 w 3074933"/>
              <a:gd name="connsiteY6" fmla="*/ 494148 h 1206387"/>
              <a:gd name="connsiteX7" fmla="*/ 3074933 w 3074933"/>
              <a:gd name="connsiteY7" fmla="*/ 0 h 1206387"/>
              <a:gd name="connsiteX0" fmla="*/ 0 w 3074933"/>
              <a:gd name="connsiteY0" fmla="*/ 743272 h 1206387"/>
              <a:gd name="connsiteX1" fmla="*/ 213755 w 3074933"/>
              <a:gd name="connsiteY1" fmla="*/ 1074416 h 1206387"/>
              <a:gd name="connsiteX2" fmla="*/ 441635 w 3074933"/>
              <a:gd name="connsiteY2" fmla="*/ 1192620 h 1206387"/>
              <a:gd name="connsiteX3" fmla="*/ 694479 w 3074933"/>
              <a:gd name="connsiteY3" fmla="*/ 1199217 h 1206387"/>
              <a:gd name="connsiteX4" fmla="*/ 1447466 w 3074933"/>
              <a:gd name="connsiteY4" fmla="*/ 1122284 h 1206387"/>
              <a:gd name="connsiteX5" fmla="*/ 2273801 w 3074933"/>
              <a:gd name="connsiteY5" fmla="*/ 868669 h 1206387"/>
              <a:gd name="connsiteX6" fmla="*/ 2804451 w 3074933"/>
              <a:gd name="connsiteY6" fmla="*/ 494148 h 1206387"/>
              <a:gd name="connsiteX7" fmla="*/ 3074933 w 3074933"/>
              <a:gd name="connsiteY7" fmla="*/ 0 h 1206387"/>
              <a:gd name="connsiteX0" fmla="*/ 0 w 3074933"/>
              <a:gd name="connsiteY0" fmla="*/ 743272 h 1217358"/>
              <a:gd name="connsiteX1" fmla="*/ 213755 w 3074933"/>
              <a:gd name="connsiteY1" fmla="*/ 1074416 h 1217358"/>
              <a:gd name="connsiteX2" fmla="*/ 441635 w 3074933"/>
              <a:gd name="connsiteY2" fmla="*/ 1192620 h 1217358"/>
              <a:gd name="connsiteX3" fmla="*/ 780118 w 3074933"/>
              <a:gd name="connsiteY3" fmla="*/ 1213490 h 1217358"/>
              <a:gd name="connsiteX4" fmla="*/ 1447466 w 3074933"/>
              <a:gd name="connsiteY4" fmla="*/ 1122284 h 1217358"/>
              <a:gd name="connsiteX5" fmla="*/ 2273801 w 3074933"/>
              <a:gd name="connsiteY5" fmla="*/ 868669 h 1217358"/>
              <a:gd name="connsiteX6" fmla="*/ 2804451 w 3074933"/>
              <a:gd name="connsiteY6" fmla="*/ 494148 h 1217358"/>
              <a:gd name="connsiteX7" fmla="*/ 3074933 w 3074933"/>
              <a:gd name="connsiteY7" fmla="*/ 0 h 121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74933" h="1217358">
                <a:moveTo>
                  <a:pt x="0" y="743272"/>
                </a:moveTo>
                <a:cubicBezTo>
                  <a:pt x="102496" y="1008254"/>
                  <a:pt x="140149" y="999525"/>
                  <a:pt x="213755" y="1074416"/>
                </a:cubicBezTo>
                <a:cubicBezTo>
                  <a:pt x="287361" y="1149307"/>
                  <a:pt x="346385" y="1164562"/>
                  <a:pt x="441635" y="1192620"/>
                </a:cubicBezTo>
                <a:cubicBezTo>
                  <a:pt x="543235" y="1207978"/>
                  <a:pt x="612480" y="1225213"/>
                  <a:pt x="780118" y="1213490"/>
                </a:cubicBezTo>
                <a:cubicBezTo>
                  <a:pt x="947756" y="1201767"/>
                  <a:pt x="1198519" y="1179754"/>
                  <a:pt x="1447466" y="1122284"/>
                </a:cubicBezTo>
                <a:cubicBezTo>
                  <a:pt x="1696413" y="1064814"/>
                  <a:pt x="1981704" y="981755"/>
                  <a:pt x="2273801" y="868669"/>
                </a:cubicBezTo>
                <a:cubicBezTo>
                  <a:pt x="2558733" y="728081"/>
                  <a:pt x="2689702" y="661788"/>
                  <a:pt x="2804451" y="494148"/>
                </a:cubicBezTo>
                <a:cubicBezTo>
                  <a:pt x="2919200" y="326508"/>
                  <a:pt x="3009860" y="183509"/>
                  <a:pt x="3074933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Parentesi graffa chiusa 87">
            <a:extLst>
              <a:ext uri="{FF2B5EF4-FFF2-40B4-BE49-F238E27FC236}">
                <a16:creationId xmlns:a16="http://schemas.microsoft.com/office/drawing/2014/main" id="{B22B3D0F-8C13-089C-92EE-6B304DFCBA0E}"/>
              </a:ext>
            </a:extLst>
          </p:cNvPr>
          <p:cNvSpPr/>
          <p:nvPr/>
        </p:nvSpPr>
        <p:spPr>
          <a:xfrm rot="16200000">
            <a:off x="5506468" y="-2049485"/>
            <a:ext cx="254157" cy="6840640"/>
          </a:xfrm>
          <a:prstGeom prst="rightBrace">
            <a:avLst>
              <a:gd name="adj1" fmla="val 8333"/>
              <a:gd name="adj2" fmla="val 4982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9743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o 38">
            <a:extLst>
              <a:ext uri="{FF2B5EF4-FFF2-40B4-BE49-F238E27FC236}">
                <a16:creationId xmlns:a16="http://schemas.microsoft.com/office/drawing/2014/main" id="{ACA286A1-721B-1AC9-76C3-F6D9D4740BDE}"/>
              </a:ext>
            </a:extLst>
          </p:cNvPr>
          <p:cNvGrpSpPr/>
          <p:nvPr/>
        </p:nvGrpSpPr>
        <p:grpSpPr>
          <a:xfrm>
            <a:off x="2660750" y="2261318"/>
            <a:ext cx="1024820" cy="2798454"/>
            <a:chOff x="2582847" y="2345255"/>
            <a:chExt cx="1024820" cy="2798454"/>
          </a:xfrm>
        </p:grpSpPr>
        <p:sp>
          <p:nvSpPr>
            <p:cNvPr id="29" name="Freccia curva 28">
              <a:extLst>
                <a:ext uri="{FF2B5EF4-FFF2-40B4-BE49-F238E27FC236}">
                  <a16:creationId xmlns:a16="http://schemas.microsoft.com/office/drawing/2014/main" id="{F913814C-3356-0AC1-1953-694512275742}"/>
                </a:ext>
              </a:extLst>
            </p:cNvPr>
            <p:cNvSpPr/>
            <p:nvPr/>
          </p:nvSpPr>
          <p:spPr>
            <a:xfrm>
              <a:off x="2793851" y="2345255"/>
              <a:ext cx="813816" cy="1399227"/>
            </a:xfrm>
            <a:prstGeom prst="bent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30" name="Freccia curva 29">
              <a:extLst>
                <a:ext uri="{FF2B5EF4-FFF2-40B4-BE49-F238E27FC236}">
                  <a16:creationId xmlns:a16="http://schemas.microsoft.com/office/drawing/2014/main" id="{1768DDA4-AA26-AD30-93D8-33010D8D4CA9}"/>
                </a:ext>
              </a:extLst>
            </p:cNvPr>
            <p:cNvSpPr/>
            <p:nvPr/>
          </p:nvSpPr>
          <p:spPr>
            <a:xfrm flipV="1">
              <a:off x="2793851" y="3744482"/>
              <a:ext cx="813816" cy="1399227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6275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D1681B86-D3C1-87CC-260E-C674194C087D}"/>
                </a:ext>
              </a:extLst>
            </p:cNvPr>
            <p:cNvSpPr/>
            <p:nvPr/>
          </p:nvSpPr>
          <p:spPr>
            <a:xfrm>
              <a:off x="2582847" y="3668281"/>
              <a:ext cx="415196" cy="1301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" name="Rettangolo 5"/>
          <p:cNvSpPr/>
          <p:nvPr/>
        </p:nvSpPr>
        <p:spPr>
          <a:xfrm>
            <a:off x="3796834" y="1935566"/>
            <a:ext cx="2060057" cy="3755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ALTA </a:t>
            </a:r>
            <a:r>
              <a:rPr lang="it-IT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Aff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368816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B2C44E0-9AC1-E7A6-5FE0-6EFA275C95EC}"/>
              </a:ext>
            </a:extLst>
          </p:cNvPr>
          <p:cNvSpPr/>
          <p:nvPr/>
        </p:nvSpPr>
        <p:spPr>
          <a:xfrm>
            <a:off x="461307" y="284707"/>
            <a:ext cx="7623598" cy="735709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AFFIDABILITA’ e PRESTAZIONE 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CBABB4D-909F-E96E-702E-719867D4C8EB}"/>
              </a:ext>
            </a:extLst>
          </p:cNvPr>
          <p:cNvSpPr txBox="1"/>
          <p:nvPr/>
        </p:nvSpPr>
        <p:spPr>
          <a:xfrm>
            <a:off x="157812" y="955071"/>
            <a:ext cx="18421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Misura </a:t>
            </a:r>
            <a:r>
              <a:rPr lang="it-IT" sz="2000" dirty="0"/>
              <a:t>dell’Affidabilità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ED36B9C-F0CB-6A3A-42BD-1CAC3575F71C}"/>
              </a:ext>
            </a:extLst>
          </p:cNvPr>
          <p:cNvSpPr txBox="1"/>
          <p:nvPr/>
        </p:nvSpPr>
        <p:spPr>
          <a:xfrm>
            <a:off x="3930034" y="934190"/>
            <a:ext cx="45853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it-IT" dirty="0"/>
              <a:t>Sistema di produzione/prodotto</a:t>
            </a:r>
          </a:p>
        </p:txBody>
      </p:sp>
      <p:sp>
        <p:nvSpPr>
          <p:cNvPr id="36" name="Freccia giù 35">
            <a:extLst>
              <a:ext uri="{FF2B5EF4-FFF2-40B4-BE49-F238E27FC236}">
                <a16:creationId xmlns:a16="http://schemas.microsoft.com/office/drawing/2014/main" id="{E3A3D8A8-84AE-CC18-5B64-986785B8E4D1}"/>
              </a:ext>
            </a:extLst>
          </p:cNvPr>
          <p:cNvSpPr/>
          <p:nvPr/>
        </p:nvSpPr>
        <p:spPr>
          <a:xfrm>
            <a:off x="4594235" y="2716282"/>
            <a:ext cx="316116" cy="330801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57A32FF4-45F6-A36B-F0F5-3C08088A581A}"/>
              </a:ext>
            </a:extLst>
          </p:cNvPr>
          <p:cNvSpPr txBox="1"/>
          <p:nvPr/>
        </p:nvSpPr>
        <p:spPr>
          <a:xfrm>
            <a:off x="3796654" y="1433792"/>
            <a:ext cx="19681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it-IT" dirty="0"/>
              <a:t>Tecnologia</a:t>
            </a:r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34AD6D51-43AE-0E98-C140-980FC9E40924}"/>
              </a:ext>
            </a:extLst>
          </p:cNvPr>
          <p:cNvCxnSpPr>
            <a:cxnSpLocks/>
          </p:cNvCxnSpPr>
          <p:nvPr/>
        </p:nvCxnSpPr>
        <p:spPr>
          <a:xfrm flipV="1">
            <a:off x="5561672" y="2350532"/>
            <a:ext cx="381739" cy="3804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E3EEDCC2-1F3B-BA66-34D6-186CC57FACBA}"/>
              </a:ext>
            </a:extLst>
          </p:cNvPr>
          <p:cNvCxnSpPr>
            <a:cxnSpLocks/>
          </p:cNvCxnSpPr>
          <p:nvPr/>
        </p:nvCxnSpPr>
        <p:spPr>
          <a:xfrm flipV="1">
            <a:off x="5561671" y="3010146"/>
            <a:ext cx="381739" cy="3804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C21E4E0D-CF6B-1F2B-510D-E7E25B5C2F8F}"/>
              </a:ext>
            </a:extLst>
          </p:cNvPr>
          <p:cNvCxnSpPr>
            <a:cxnSpLocks/>
          </p:cNvCxnSpPr>
          <p:nvPr/>
        </p:nvCxnSpPr>
        <p:spPr>
          <a:xfrm>
            <a:off x="5561671" y="3513786"/>
            <a:ext cx="381739" cy="3804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8AEC3F20-BB92-73CA-5443-953EE407158F}"/>
              </a:ext>
            </a:extLst>
          </p:cNvPr>
          <p:cNvGrpSpPr/>
          <p:nvPr/>
        </p:nvGrpSpPr>
        <p:grpSpPr>
          <a:xfrm>
            <a:off x="150260" y="2082957"/>
            <a:ext cx="2500193" cy="3176720"/>
            <a:chOff x="119594" y="1598766"/>
            <a:chExt cx="2500193" cy="3176720"/>
          </a:xfrm>
        </p:grpSpPr>
        <p:sp>
          <p:nvSpPr>
            <p:cNvPr id="5" name="Nuvola 4">
              <a:extLst>
                <a:ext uri="{FF2B5EF4-FFF2-40B4-BE49-F238E27FC236}">
                  <a16:creationId xmlns:a16="http://schemas.microsoft.com/office/drawing/2014/main" id="{5779A3F2-DF0D-F013-FF3B-57D421F32C56}"/>
                </a:ext>
              </a:extLst>
            </p:cNvPr>
            <p:cNvSpPr/>
            <p:nvPr/>
          </p:nvSpPr>
          <p:spPr>
            <a:xfrm>
              <a:off x="119594" y="1598766"/>
              <a:ext cx="2500193" cy="3176720"/>
            </a:xfrm>
            <a:prstGeom prst="cloud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EE99C68B-8FAE-D1B1-3B4B-48C72A25A9D0}"/>
                </a:ext>
              </a:extLst>
            </p:cNvPr>
            <p:cNvSpPr txBox="1"/>
            <p:nvPr/>
          </p:nvSpPr>
          <p:spPr>
            <a:xfrm>
              <a:off x="541373" y="2375116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 err="1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39445A90-C08C-ACD2-A943-D998FDF0F2FF}"/>
                </a:ext>
              </a:extLst>
            </p:cNvPr>
            <p:cNvSpPr txBox="1"/>
            <p:nvPr/>
          </p:nvSpPr>
          <p:spPr>
            <a:xfrm>
              <a:off x="1100764" y="2022165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 err="1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it-IT" i="1" baseline="-25000" dirty="0" err="1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v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0019FCF1-BEE2-AD26-11F7-1EDD6FE05FBF}"/>
                </a:ext>
              </a:extLst>
            </p:cNvPr>
            <p:cNvSpPr txBox="1"/>
            <p:nvPr/>
          </p:nvSpPr>
          <p:spPr>
            <a:xfrm>
              <a:off x="1393934" y="3472086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it-IT" i="1" baseline="-25000" dirty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g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737002D6-1D6A-AA48-ABD8-CF7F76EE7008}"/>
                </a:ext>
              </a:extLst>
            </p:cNvPr>
            <p:cNvSpPr txBox="1"/>
            <p:nvPr/>
          </p:nvSpPr>
          <p:spPr>
            <a:xfrm>
              <a:off x="577717" y="3315336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>
                  <a:solidFill>
                    <a:srgbClr val="C00000"/>
                  </a:solidFill>
                  <a:effectLst/>
                  <a:latin typeface="Symbol" pitchFamily="2" charset="2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2FADA31B-25C6-8C70-48A3-950D7D0D0AD6}"/>
                </a:ext>
              </a:extLst>
            </p:cNvPr>
            <p:cNvSpPr txBox="1"/>
            <p:nvPr/>
          </p:nvSpPr>
          <p:spPr>
            <a:xfrm>
              <a:off x="1101555" y="2911514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 err="1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5AE35621-7DDC-51BB-7E6F-900FAAF994AB}"/>
                </a:ext>
              </a:extLst>
            </p:cNvPr>
            <p:cNvSpPr txBox="1"/>
            <p:nvPr/>
          </p:nvSpPr>
          <p:spPr>
            <a:xfrm>
              <a:off x="1514925" y="2391829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 err="1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3EDF823D-B68C-003A-60E2-734C7AA8ABE1}"/>
                </a:ext>
              </a:extLst>
            </p:cNvPr>
            <p:cNvSpPr txBox="1"/>
            <p:nvPr/>
          </p:nvSpPr>
          <p:spPr>
            <a:xfrm>
              <a:off x="929381" y="4014385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it-IT" i="1" baseline="-25000" dirty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it-IT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225EE282-F1DA-86DC-8A46-0CD10939BD4A}"/>
                </a:ext>
              </a:extLst>
            </p:cNvPr>
            <p:cNvSpPr txBox="1"/>
            <p:nvPr/>
          </p:nvSpPr>
          <p:spPr>
            <a:xfrm>
              <a:off x="289735" y="2884739"/>
              <a:ext cx="703328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 err="1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it-IT" i="1" baseline="-25000" dirty="0" err="1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v</a:t>
              </a:r>
              <a:r>
                <a:rPr lang="it-IT" i="1" dirty="0">
                  <a:solidFill>
                    <a:srgbClr val="C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33D80C3-D1A6-9EC8-9932-780CD697487B}"/>
                </a:ext>
              </a:extLst>
            </p:cNvPr>
            <p:cNvSpPr txBox="1"/>
            <p:nvPr/>
          </p:nvSpPr>
          <p:spPr>
            <a:xfrm>
              <a:off x="172665" y="3690888"/>
              <a:ext cx="810103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MTTF</a:t>
              </a:r>
              <a:endParaRPr lang="it-IT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9987EE2A-0311-377A-8597-D05AAB4E9A70}"/>
                </a:ext>
              </a:extLst>
            </p:cNvPr>
            <p:cNvSpPr txBox="1"/>
            <p:nvPr/>
          </p:nvSpPr>
          <p:spPr>
            <a:xfrm>
              <a:off x="1744410" y="2911068"/>
              <a:ext cx="810103" cy="375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i="1" dirty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MTBF</a:t>
              </a:r>
              <a:endParaRPr lang="it-IT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Rettangolo 40">
            <a:extLst>
              <a:ext uri="{FF2B5EF4-FFF2-40B4-BE49-F238E27FC236}">
                <a16:creationId xmlns:a16="http://schemas.microsoft.com/office/drawing/2014/main" id="{6F238C08-2496-2AC4-7772-FD6EE84F3489}"/>
              </a:ext>
            </a:extLst>
          </p:cNvPr>
          <p:cNvSpPr/>
          <p:nvPr/>
        </p:nvSpPr>
        <p:spPr>
          <a:xfrm>
            <a:off x="3796655" y="4343171"/>
            <a:ext cx="2060236" cy="3755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BASSA </a:t>
            </a:r>
            <a:r>
              <a:rPr lang="it-IT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Aff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76C1E153-AEB6-DE70-0FBB-66C8F7644960}"/>
              </a:ext>
            </a:extLst>
          </p:cNvPr>
          <p:cNvSpPr txBox="1"/>
          <p:nvPr/>
        </p:nvSpPr>
        <p:spPr>
          <a:xfrm>
            <a:off x="3796654" y="2392306"/>
            <a:ext cx="259933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 err="1"/>
              <a:t>Prog+costr+assembl</a:t>
            </a:r>
            <a:r>
              <a:rPr lang="it-IT" sz="1600" dirty="0"/>
              <a:t>. 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86D9CAB-AF13-B12B-F169-2A277F792323}"/>
              </a:ext>
            </a:extLst>
          </p:cNvPr>
          <p:cNvSpPr txBox="1"/>
          <p:nvPr/>
        </p:nvSpPr>
        <p:spPr>
          <a:xfrm>
            <a:off x="3796654" y="3010294"/>
            <a:ext cx="19112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/>
              <a:t>Costo</a:t>
            </a:r>
          </a:p>
          <a:p>
            <a:pPr algn="ctr"/>
            <a:endParaRPr lang="it-IT" sz="1600" dirty="0"/>
          </a:p>
          <a:p>
            <a:pPr algn="ctr"/>
            <a:r>
              <a:rPr lang="it-IT" sz="1600" dirty="0"/>
              <a:t>Manutenzione</a:t>
            </a:r>
          </a:p>
        </p:txBody>
      </p:sp>
      <p:sp>
        <p:nvSpPr>
          <p:cNvPr id="45" name="Freccia giù 44">
            <a:extLst>
              <a:ext uri="{FF2B5EF4-FFF2-40B4-BE49-F238E27FC236}">
                <a16:creationId xmlns:a16="http://schemas.microsoft.com/office/drawing/2014/main" id="{09611B3F-C594-4895-27A4-C949CD66F539}"/>
              </a:ext>
            </a:extLst>
          </p:cNvPr>
          <p:cNvSpPr/>
          <p:nvPr/>
        </p:nvSpPr>
        <p:spPr>
          <a:xfrm>
            <a:off x="4605681" y="4785468"/>
            <a:ext cx="316116" cy="330801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77474B3C-977C-B60B-4A28-3CE5C471F2C5}"/>
              </a:ext>
            </a:extLst>
          </p:cNvPr>
          <p:cNvSpPr txBox="1"/>
          <p:nvPr/>
        </p:nvSpPr>
        <p:spPr>
          <a:xfrm>
            <a:off x="3808100" y="5110744"/>
            <a:ext cx="19112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/>
              <a:t>Costo</a:t>
            </a:r>
          </a:p>
          <a:p>
            <a:pPr algn="ctr"/>
            <a:endParaRPr lang="it-IT" sz="1600" dirty="0"/>
          </a:p>
          <a:p>
            <a:pPr algn="ctr"/>
            <a:r>
              <a:rPr lang="it-IT" sz="1600" dirty="0"/>
              <a:t>Controllo</a:t>
            </a:r>
            <a:br>
              <a:rPr lang="it-IT" sz="1600" dirty="0"/>
            </a:br>
            <a:r>
              <a:rPr lang="it-IT" sz="1600" dirty="0"/>
              <a:t>Manutenzione</a:t>
            </a:r>
          </a:p>
        </p:txBody>
      </p: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91D21FC4-C7C6-7DF8-038A-52D308B75B99}"/>
              </a:ext>
            </a:extLst>
          </p:cNvPr>
          <p:cNvCxnSpPr>
            <a:cxnSpLocks/>
          </p:cNvCxnSpPr>
          <p:nvPr/>
        </p:nvCxnSpPr>
        <p:spPr>
          <a:xfrm flipV="1">
            <a:off x="5561669" y="5663073"/>
            <a:ext cx="381739" cy="3804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1E5D283D-5CDA-0F0A-9125-93FE66921EE9}"/>
              </a:ext>
            </a:extLst>
          </p:cNvPr>
          <p:cNvCxnSpPr>
            <a:cxnSpLocks/>
          </p:cNvCxnSpPr>
          <p:nvPr/>
        </p:nvCxnSpPr>
        <p:spPr>
          <a:xfrm>
            <a:off x="5561669" y="5068147"/>
            <a:ext cx="381739" cy="3804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arentesi graffa chiusa 52">
            <a:extLst>
              <a:ext uri="{FF2B5EF4-FFF2-40B4-BE49-F238E27FC236}">
                <a16:creationId xmlns:a16="http://schemas.microsoft.com/office/drawing/2014/main" id="{4A21390B-19C1-ECDC-F262-22E418E6D852}"/>
              </a:ext>
            </a:extLst>
          </p:cNvPr>
          <p:cNvSpPr/>
          <p:nvPr/>
        </p:nvSpPr>
        <p:spPr>
          <a:xfrm rot="16200000">
            <a:off x="6168049" y="-1124698"/>
            <a:ext cx="303106" cy="516489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0D04FFC3-A71C-B811-F078-B6F9726C0902}"/>
              </a:ext>
            </a:extLst>
          </p:cNvPr>
          <p:cNvSpPr txBox="1"/>
          <p:nvPr/>
        </p:nvSpPr>
        <p:spPr>
          <a:xfrm>
            <a:off x="6700136" y="1409248"/>
            <a:ext cx="19681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it-IT" dirty="0"/>
              <a:t>Dispositivo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53C37B19-20BA-05EE-F3F8-5263351BECD7}"/>
              </a:ext>
            </a:extLst>
          </p:cNvPr>
          <p:cNvSpPr/>
          <p:nvPr/>
        </p:nvSpPr>
        <p:spPr>
          <a:xfrm rot="16200000">
            <a:off x="5211632" y="3092186"/>
            <a:ext cx="1937689" cy="3755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ALTA Prestazione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9A17C276-1F00-3613-71C3-083A00E422D7}"/>
              </a:ext>
            </a:extLst>
          </p:cNvPr>
          <p:cNvSpPr/>
          <p:nvPr/>
        </p:nvSpPr>
        <p:spPr>
          <a:xfrm rot="16200000">
            <a:off x="5445857" y="5265566"/>
            <a:ext cx="1469239" cy="3755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BASSA </a:t>
            </a:r>
            <a:r>
              <a:rPr lang="it-IT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Prest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7" name="Freccia giù 56">
            <a:extLst>
              <a:ext uri="{FF2B5EF4-FFF2-40B4-BE49-F238E27FC236}">
                <a16:creationId xmlns:a16="http://schemas.microsoft.com/office/drawing/2014/main" id="{437BE802-76B4-EDB4-E926-0B383B8D2076}"/>
              </a:ext>
            </a:extLst>
          </p:cNvPr>
          <p:cNvSpPr/>
          <p:nvPr/>
        </p:nvSpPr>
        <p:spPr>
          <a:xfrm rot="16200000">
            <a:off x="6466823" y="3099950"/>
            <a:ext cx="316116" cy="330801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reccia giù 57">
            <a:extLst>
              <a:ext uri="{FF2B5EF4-FFF2-40B4-BE49-F238E27FC236}">
                <a16:creationId xmlns:a16="http://schemas.microsoft.com/office/drawing/2014/main" id="{90652D1B-CB49-696D-6CCC-B0F5C7C09CD8}"/>
              </a:ext>
            </a:extLst>
          </p:cNvPr>
          <p:cNvSpPr/>
          <p:nvPr/>
        </p:nvSpPr>
        <p:spPr>
          <a:xfrm rot="16200000">
            <a:off x="6466823" y="5311167"/>
            <a:ext cx="316116" cy="330801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63" name="Tabella 62">
            <a:extLst>
              <a:ext uri="{FF2B5EF4-FFF2-40B4-BE49-F238E27FC236}">
                <a16:creationId xmlns:a16="http://schemas.microsoft.com/office/drawing/2014/main" id="{4EAF9022-DAD1-3A0B-644C-4AE0A54E6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865141"/>
              </p:ext>
            </p:extLst>
          </p:nvPr>
        </p:nvGraphicFramePr>
        <p:xfrm>
          <a:off x="6939240" y="2523670"/>
          <a:ext cx="18843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359">
                  <a:extLst>
                    <a:ext uri="{9D8B030D-6E8A-4147-A177-3AD203B41FA5}">
                      <a16:colId xmlns:a16="http://schemas.microsoft.com/office/drawing/2014/main" val="9576849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/>
                        <a:t>Materiali ‘</a:t>
                      </a:r>
                      <a:r>
                        <a:rPr lang="it-IT" b="0" u="sng" dirty="0"/>
                        <a:t>resistenti’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1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/>
                        <a:t>Applicazioni cl. gravose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465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Complessità geometrica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911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Precisione elevata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836400"/>
                  </a:ext>
                </a:extLst>
              </a:tr>
            </a:tbl>
          </a:graphicData>
        </a:graphic>
      </p:graphicFrame>
      <p:graphicFrame>
        <p:nvGraphicFramePr>
          <p:cNvPr id="64" name="Tabella 63">
            <a:extLst>
              <a:ext uri="{FF2B5EF4-FFF2-40B4-BE49-F238E27FC236}">
                <a16:creationId xmlns:a16="http://schemas.microsoft.com/office/drawing/2014/main" id="{9DE9EF36-CD86-C1D9-3019-59E52F696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127153"/>
              </p:ext>
            </p:extLst>
          </p:nvPr>
        </p:nvGraphicFramePr>
        <p:xfrm>
          <a:off x="6940694" y="4615579"/>
          <a:ext cx="1884359" cy="17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359">
                  <a:extLst>
                    <a:ext uri="{9D8B030D-6E8A-4147-A177-3AD203B41FA5}">
                      <a16:colId xmlns:a16="http://schemas.microsoft.com/office/drawing/2014/main" val="9576849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/>
                        <a:t>Materiali </a:t>
                      </a:r>
                      <a:r>
                        <a:rPr lang="it-IT" b="0" u="sng" dirty="0"/>
                        <a:t>‘teneri’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1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/>
                        <a:t>Applicazioni cl. non gravose/permanenti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465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Geometrie semplici/non estese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911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Precisione medio/bassa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836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04229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368816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B2C44E0-9AC1-E7A6-5FE0-6EFA275C95EC}"/>
              </a:ext>
            </a:extLst>
          </p:cNvPr>
          <p:cNvSpPr/>
          <p:nvPr/>
        </p:nvSpPr>
        <p:spPr>
          <a:xfrm>
            <a:off x="461307" y="284707"/>
            <a:ext cx="7623598" cy="735709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AFFIDABILITA’ e WORKFLOW DIGITALE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7" name="Picture 4" descr="Risultati immagini per dental digital workflow">
            <a:extLst>
              <a:ext uri="{FF2B5EF4-FFF2-40B4-BE49-F238E27FC236}">
                <a16:creationId xmlns:a16="http://schemas.microsoft.com/office/drawing/2014/main" id="{FA19EC45-1169-5484-F553-7BBED5D759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" r="68596" b="18002"/>
          <a:stretch/>
        </p:blipFill>
        <p:spPr bwMode="auto">
          <a:xfrm>
            <a:off x="253281" y="2233544"/>
            <a:ext cx="2196956" cy="1044344"/>
          </a:xfrm>
          <a:prstGeom prst="rect">
            <a:avLst/>
          </a:prstGeom>
          <a:noFill/>
        </p:spPr>
      </p:pic>
      <p:pic>
        <p:nvPicPr>
          <p:cNvPr id="10" name="Picture 4" descr="Risultati immagini per dental digital workflow">
            <a:extLst>
              <a:ext uri="{FF2B5EF4-FFF2-40B4-BE49-F238E27FC236}">
                <a16:creationId xmlns:a16="http://schemas.microsoft.com/office/drawing/2014/main" id="{1E4EA4B5-E738-B888-E5CF-F0D4193BE7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1839" b="18002"/>
          <a:stretch/>
        </p:blipFill>
        <p:spPr bwMode="auto">
          <a:xfrm>
            <a:off x="2365796" y="2832308"/>
            <a:ext cx="4759077" cy="1042273"/>
          </a:xfrm>
          <a:prstGeom prst="rect">
            <a:avLst/>
          </a:prstGeom>
          <a:noFill/>
        </p:spPr>
      </p:pic>
      <p:pic>
        <p:nvPicPr>
          <p:cNvPr id="18" name="Picture 2" descr="http://www.dentalservices.net/wp-content/uploads/2015/12/Digital-Impress-Workflow-DSG.png">
            <a:extLst>
              <a:ext uri="{FF2B5EF4-FFF2-40B4-BE49-F238E27FC236}">
                <a16:creationId xmlns:a16="http://schemas.microsoft.com/office/drawing/2014/main" id="{81537851-39F9-7A58-3087-34F1F76266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>
                  <a:alpha val="0"/>
                </a:srgbClr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2543" b="28300"/>
          <a:stretch/>
        </p:blipFill>
        <p:spPr bwMode="auto">
          <a:xfrm>
            <a:off x="1349381" y="3429000"/>
            <a:ext cx="1100856" cy="1044344"/>
          </a:xfrm>
          <a:prstGeom prst="rect">
            <a:avLst/>
          </a:prstGeom>
          <a:noFill/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517E1966-C948-89F9-0BA2-CDA502C4503D}"/>
              </a:ext>
            </a:extLst>
          </p:cNvPr>
          <p:cNvSpPr txBox="1"/>
          <p:nvPr/>
        </p:nvSpPr>
        <p:spPr>
          <a:xfrm>
            <a:off x="785256" y="1894990"/>
            <a:ext cx="11541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Scansione</a:t>
            </a:r>
            <a:endParaRPr lang="it-IT" sz="16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C719183-DB81-CE25-85F9-424597BEA455}"/>
              </a:ext>
            </a:extLst>
          </p:cNvPr>
          <p:cNvSpPr txBox="1"/>
          <p:nvPr/>
        </p:nvSpPr>
        <p:spPr>
          <a:xfrm>
            <a:off x="2295750" y="1556436"/>
            <a:ext cx="14367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Progettazione</a:t>
            </a:r>
            <a:endParaRPr lang="it-IT" sz="1600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A07FFCE-9A4B-04A8-707E-AAAAD75F83AA}"/>
              </a:ext>
            </a:extLst>
          </p:cNvPr>
          <p:cNvSpPr txBox="1"/>
          <p:nvPr/>
        </p:nvSpPr>
        <p:spPr>
          <a:xfrm>
            <a:off x="3387519" y="1855250"/>
            <a:ext cx="1612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Programmazione</a:t>
            </a:r>
            <a:endParaRPr lang="it-IT" sz="16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852D88BB-A65A-65E8-F864-3516C2B50F27}"/>
              </a:ext>
            </a:extLst>
          </p:cNvPr>
          <p:cNvSpPr txBox="1"/>
          <p:nvPr/>
        </p:nvSpPr>
        <p:spPr>
          <a:xfrm>
            <a:off x="4578191" y="1561788"/>
            <a:ext cx="1612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Produzione</a:t>
            </a:r>
            <a:endParaRPr lang="it-IT" sz="16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1619D8F-4547-CB51-DEBD-60718D40C922}"/>
              </a:ext>
            </a:extLst>
          </p:cNvPr>
          <p:cNvSpPr txBox="1"/>
          <p:nvPr/>
        </p:nvSpPr>
        <p:spPr>
          <a:xfrm>
            <a:off x="5750459" y="1862198"/>
            <a:ext cx="1612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Post-</a:t>
            </a:r>
            <a:r>
              <a:rPr lang="it-IT" sz="1600" dirty="0" err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600" dirty="0"/>
          </a:p>
        </p:txBody>
      </p:sp>
      <p:pic>
        <p:nvPicPr>
          <p:cNvPr id="42" name="Picture 4" descr="Risultati immagini per dental digital workflow">
            <a:extLst>
              <a:ext uri="{FF2B5EF4-FFF2-40B4-BE49-F238E27FC236}">
                <a16:creationId xmlns:a16="http://schemas.microsoft.com/office/drawing/2014/main" id="{4160566D-AC9E-C164-551B-0A72A2C270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929" b="18002"/>
          <a:stretch/>
        </p:blipFill>
        <p:spPr bwMode="auto">
          <a:xfrm>
            <a:off x="7018520" y="2836012"/>
            <a:ext cx="1261701" cy="1042273"/>
          </a:xfrm>
          <a:prstGeom prst="rect">
            <a:avLst/>
          </a:prstGeom>
          <a:noFill/>
        </p:spPr>
      </p:pic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C95B9A4-4341-97E4-B2FB-201AE4D64E00}"/>
              </a:ext>
            </a:extLst>
          </p:cNvPr>
          <p:cNvSpPr txBox="1"/>
          <p:nvPr/>
        </p:nvSpPr>
        <p:spPr>
          <a:xfrm>
            <a:off x="6906911" y="1565537"/>
            <a:ext cx="1612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Finitura</a:t>
            </a:r>
            <a:endParaRPr lang="it-IT" sz="1600" dirty="0"/>
          </a:p>
        </p:txBody>
      </p: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ED304A11-D9AB-09EA-1CEA-8C0F05A5F7A0}"/>
              </a:ext>
            </a:extLst>
          </p:cNvPr>
          <p:cNvCxnSpPr>
            <a:cxnSpLocks/>
          </p:cNvCxnSpPr>
          <p:nvPr/>
        </p:nvCxnSpPr>
        <p:spPr>
          <a:xfrm>
            <a:off x="2521261" y="3371200"/>
            <a:ext cx="0" cy="2106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F75EC33D-54A1-1D60-2623-F044B2DCA095}"/>
              </a:ext>
            </a:extLst>
          </p:cNvPr>
          <p:cNvSpPr txBox="1"/>
          <p:nvPr/>
        </p:nvSpPr>
        <p:spPr>
          <a:xfrm>
            <a:off x="1703956" y="5138969"/>
            <a:ext cx="8568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STL</a:t>
            </a:r>
            <a:endParaRPr lang="it-IT" sz="1600" dirty="0"/>
          </a:p>
        </p:txBody>
      </p: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014A6E07-31FB-4E56-893C-186A761B384D}"/>
              </a:ext>
            </a:extLst>
          </p:cNvPr>
          <p:cNvCxnSpPr>
            <a:cxnSpLocks/>
          </p:cNvCxnSpPr>
          <p:nvPr/>
        </p:nvCxnSpPr>
        <p:spPr>
          <a:xfrm>
            <a:off x="3703470" y="3371200"/>
            <a:ext cx="0" cy="2106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0244EC81-D1C2-E6E2-36DA-BDD9B4094EBA}"/>
              </a:ext>
            </a:extLst>
          </p:cNvPr>
          <p:cNvSpPr txBox="1"/>
          <p:nvPr/>
        </p:nvSpPr>
        <p:spPr>
          <a:xfrm>
            <a:off x="2787588" y="5138969"/>
            <a:ext cx="955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CAD</a:t>
            </a:r>
            <a:endParaRPr lang="it-IT" sz="1600" dirty="0"/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E1A5E4D3-1BBD-2831-2EA0-03F81FEE0EF4}"/>
              </a:ext>
            </a:extLst>
          </p:cNvPr>
          <p:cNvCxnSpPr>
            <a:cxnSpLocks/>
          </p:cNvCxnSpPr>
          <p:nvPr/>
        </p:nvCxnSpPr>
        <p:spPr>
          <a:xfrm>
            <a:off x="4885679" y="3371200"/>
            <a:ext cx="0" cy="2106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0CE2FE35-CBBF-F35E-D576-A0EE9787F1D0}"/>
              </a:ext>
            </a:extLst>
          </p:cNvPr>
          <p:cNvSpPr txBox="1"/>
          <p:nvPr/>
        </p:nvSpPr>
        <p:spPr>
          <a:xfrm>
            <a:off x="3906175" y="5138969"/>
            <a:ext cx="10190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CAM</a:t>
            </a:r>
            <a:endParaRPr lang="it-IT" sz="1600" dirty="0"/>
          </a:p>
        </p:txBody>
      </p: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D56589B7-1A16-60DA-78F5-BC9ECEABED42}"/>
              </a:ext>
            </a:extLst>
          </p:cNvPr>
          <p:cNvCxnSpPr>
            <a:cxnSpLocks/>
          </p:cNvCxnSpPr>
          <p:nvPr/>
        </p:nvCxnSpPr>
        <p:spPr>
          <a:xfrm>
            <a:off x="6067888" y="3371200"/>
            <a:ext cx="0" cy="2106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8BA63CA6-46D9-3223-3D44-FC6FB5E092C9}"/>
              </a:ext>
            </a:extLst>
          </p:cNvPr>
          <p:cNvSpPr txBox="1"/>
          <p:nvPr/>
        </p:nvSpPr>
        <p:spPr>
          <a:xfrm>
            <a:off x="5152006" y="5138969"/>
            <a:ext cx="955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 S-F</a:t>
            </a:r>
            <a:endParaRPr lang="it-IT" sz="1600" dirty="0"/>
          </a:p>
        </p:txBody>
      </p: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5CECA633-0DEB-79D1-3805-62BF040F2746}"/>
              </a:ext>
            </a:extLst>
          </p:cNvPr>
          <p:cNvCxnSpPr>
            <a:cxnSpLocks/>
          </p:cNvCxnSpPr>
          <p:nvPr/>
        </p:nvCxnSpPr>
        <p:spPr>
          <a:xfrm>
            <a:off x="7210529" y="3371200"/>
            <a:ext cx="0" cy="2106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93F06B1C-69B2-6281-E9D9-7197606FC99A}"/>
              </a:ext>
            </a:extLst>
          </p:cNvPr>
          <p:cNvSpPr txBox="1"/>
          <p:nvPr/>
        </p:nvSpPr>
        <p:spPr>
          <a:xfrm>
            <a:off x="6294647" y="5138969"/>
            <a:ext cx="955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 P-P</a:t>
            </a:r>
            <a:endParaRPr lang="it-IT" sz="1600" dirty="0"/>
          </a:p>
        </p:txBody>
      </p: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36082BA5-AA3F-81CA-4D5B-15B73409084C}"/>
              </a:ext>
            </a:extLst>
          </p:cNvPr>
          <p:cNvCxnSpPr>
            <a:cxnSpLocks/>
          </p:cNvCxnSpPr>
          <p:nvPr/>
        </p:nvCxnSpPr>
        <p:spPr>
          <a:xfrm>
            <a:off x="8338989" y="3371200"/>
            <a:ext cx="0" cy="21063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575C65F2-3DBC-2043-F44D-B0FA49699858}"/>
              </a:ext>
            </a:extLst>
          </p:cNvPr>
          <p:cNvSpPr txBox="1"/>
          <p:nvPr/>
        </p:nvSpPr>
        <p:spPr>
          <a:xfrm>
            <a:off x="7511887" y="5138969"/>
            <a:ext cx="955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 </a:t>
            </a:r>
            <a:r>
              <a:rPr lang="it-IT" sz="16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it-IT" sz="1600" dirty="0"/>
          </a:p>
        </p:txBody>
      </p:sp>
      <p:pic>
        <p:nvPicPr>
          <p:cNvPr id="75" name="Picture 4" descr="Risultati immagini per dental digital workflow">
            <a:extLst>
              <a:ext uri="{FF2B5EF4-FFF2-40B4-BE49-F238E27FC236}">
                <a16:creationId xmlns:a16="http://schemas.microsoft.com/office/drawing/2014/main" id="{D38DCAB6-0277-F038-0E9A-3198A885F5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929" r="14729" b="18002"/>
          <a:stretch/>
        </p:blipFill>
        <p:spPr bwMode="auto">
          <a:xfrm>
            <a:off x="8141288" y="2850063"/>
            <a:ext cx="233335" cy="1042273"/>
          </a:xfrm>
          <a:prstGeom prst="rect">
            <a:avLst/>
          </a:prstGeom>
          <a:noFill/>
        </p:spPr>
      </p:pic>
      <p:sp>
        <p:nvSpPr>
          <p:cNvPr id="77" name="Rettangolo 76">
            <a:extLst>
              <a:ext uri="{FF2B5EF4-FFF2-40B4-BE49-F238E27FC236}">
                <a16:creationId xmlns:a16="http://schemas.microsoft.com/office/drawing/2014/main" id="{1CEACEC2-DFF8-B536-4209-D68D6D9A08A7}"/>
              </a:ext>
            </a:extLst>
          </p:cNvPr>
          <p:cNvSpPr/>
          <p:nvPr/>
        </p:nvSpPr>
        <p:spPr>
          <a:xfrm>
            <a:off x="2560830" y="2752078"/>
            <a:ext cx="5813792" cy="1278384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35085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368816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B2C44E0-9AC1-E7A6-5FE0-6EFA275C95EC}"/>
              </a:ext>
            </a:extLst>
          </p:cNvPr>
          <p:cNvSpPr/>
          <p:nvPr/>
        </p:nvSpPr>
        <p:spPr>
          <a:xfrm>
            <a:off x="-1" y="142106"/>
            <a:ext cx="8826154" cy="878310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Valutazione di CONFORMITA’ per l’AFFIDABILITA’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C95B9A4-4341-97E4-B2FB-201AE4D64E00}"/>
              </a:ext>
            </a:extLst>
          </p:cNvPr>
          <p:cNvSpPr txBox="1"/>
          <p:nvPr/>
        </p:nvSpPr>
        <p:spPr>
          <a:xfrm>
            <a:off x="110142" y="1660123"/>
            <a:ext cx="17461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Partecipanti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Fornitori servizi</a:t>
            </a:r>
            <a:endParaRPr lang="it-IT" sz="1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Laboratori ODT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45928B0-DFF4-BEEC-979E-794E99AF12CA}"/>
              </a:ext>
            </a:extLst>
          </p:cNvPr>
          <p:cNvSpPr txBox="1"/>
          <p:nvPr/>
        </p:nvSpPr>
        <p:spPr>
          <a:xfrm>
            <a:off x="207705" y="4164906"/>
            <a:ext cx="15509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Tipo di servizio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Tipo di dispositivo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cs typeface="Times New Roman" panose="02020603050405020304" pitchFamily="18" charset="0"/>
              </a:rPr>
              <a:t>Condizioni applicative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cs typeface="Times New Roman" panose="02020603050405020304" pitchFamily="18" charset="0"/>
              </a:rPr>
              <a:t>…</a:t>
            </a:r>
            <a:endParaRPr lang="it-IT" sz="1200" i="1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D3E3DEE-C958-7369-F4D3-C6FE32A04F1B}"/>
              </a:ext>
            </a:extLst>
          </p:cNvPr>
          <p:cNvSpPr txBox="1"/>
          <p:nvPr/>
        </p:nvSpPr>
        <p:spPr>
          <a:xfrm>
            <a:off x="110142" y="893062"/>
            <a:ext cx="51828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Modello di studio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Round Robin Test ISO/ASTM TR52917</a:t>
            </a:r>
            <a:endParaRPr lang="it-IT" sz="16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D25F161-8C26-CDE8-4E99-587C20075259}"/>
              </a:ext>
            </a:extLst>
          </p:cNvPr>
          <p:cNvSpPr txBox="1"/>
          <p:nvPr/>
        </p:nvSpPr>
        <p:spPr>
          <a:xfrm>
            <a:off x="1319209" y="2353778"/>
            <a:ext cx="17461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Materiali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Metalli</a:t>
            </a:r>
            <a:endParaRPr lang="it-IT" sz="1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Polimeri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Ceramici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9DD521A-F97D-46C1-2342-EE3BA444E9B9}"/>
              </a:ext>
            </a:extLst>
          </p:cNvPr>
          <p:cNvSpPr txBox="1"/>
          <p:nvPr/>
        </p:nvSpPr>
        <p:spPr>
          <a:xfrm>
            <a:off x="4549454" y="1661769"/>
            <a:ext cx="17461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Tecnologie AM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PBF-LB (SLM)</a:t>
            </a:r>
            <a:endParaRPr lang="it-IT" sz="1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VAT (SLA-DML)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altri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8294CDD-C501-0E1D-CC93-C3D7995B4C11}"/>
              </a:ext>
            </a:extLst>
          </p:cNvPr>
          <p:cNvSpPr txBox="1"/>
          <p:nvPr/>
        </p:nvSpPr>
        <p:spPr>
          <a:xfrm>
            <a:off x="1352558" y="4930338"/>
            <a:ext cx="16794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Tipo di dispositivo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cs typeface="Times New Roman" panose="02020603050405020304" pitchFamily="18" charset="0"/>
              </a:rPr>
              <a:t>Condizioni di stoccaggio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cs typeface="Times New Roman" panose="02020603050405020304" pitchFamily="18" charset="0"/>
              </a:rPr>
              <a:t>…</a:t>
            </a:r>
            <a:endParaRPr lang="it-IT" sz="1200" i="1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A674225-E053-E74B-C162-1726B372057B}"/>
              </a:ext>
            </a:extLst>
          </p:cNvPr>
          <p:cNvSpPr txBox="1"/>
          <p:nvPr/>
        </p:nvSpPr>
        <p:spPr>
          <a:xfrm>
            <a:off x="4483244" y="3823408"/>
            <a:ext cx="18836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Marca/modello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Condizioni operative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Condizioni ambientali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Stato di </a:t>
            </a:r>
            <a:r>
              <a:rPr lang="it-IT" sz="1200" i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manut</a:t>
            </a: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./</a:t>
            </a:r>
            <a:r>
              <a:rPr lang="it-IT" sz="1200" i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calibr</a:t>
            </a: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Monitoraggio in-</a:t>
            </a:r>
            <a:r>
              <a:rPr lang="it-IT" sz="1200" i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endParaRPr lang="it-IT" sz="1200" i="1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Set-up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Interruzioni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 ciclo di lav.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it-IT" sz="1200" i="1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C7021E2-94EE-68EF-155F-71E969DFA7F3}"/>
              </a:ext>
            </a:extLst>
          </p:cNvPr>
          <p:cNvSpPr txBox="1"/>
          <p:nvPr/>
        </p:nvSpPr>
        <p:spPr>
          <a:xfrm>
            <a:off x="2309148" y="1660124"/>
            <a:ext cx="17461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Operatore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Base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Esperto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8E3C041-A04D-DB72-2733-000B7151D7B5}"/>
              </a:ext>
            </a:extLst>
          </p:cNvPr>
          <p:cNvSpPr txBox="1"/>
          <p:nvPr/>
        </p:nvSpPr>
        <p:spPr>
          <a:xfrm>
            <a:off x="2123461" y="4214826"/>
            <a:ext cx="18836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Percorso formativo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Esperienza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it-IT" sz="1200" i="1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9E7C1363-F794-2A2A-AF1F-BD724FE56DDE}"/>
              </a:ext>
            </a:extLst>
          </p:cNvPr>
          <p:cNvSpPr txBox="1"/>
          <p:nvPr/>
        </p:nvSpPr>
        <p:spPr>
          <a:xfrm>
            <a:off x="3206931" y="2353778"/>
            <a:ext cx="17461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Proprietario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Multipiattaforma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0603451-3BBA-AD79-BA9D-7635C873D2D1}"/>
              </a:ext>
            </a:extLst>
          </p:cNvPr>
          <p:cNvSpPr txBox="1"/>
          <p:nvPr/>
        </p:nvSpPr>
        <p:spPr>
          <a:xfrm>
            <a:off x="3138132" y="4905213"/>
            <a:ext cx="18836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Default set-up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Custom set-up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Funzionalità adottate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it-IT" sz="1200" i="1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4D144F52-CF7A-142B-7357-A87DF299E241}"/>
              </a:ext>
            </a:extLst>
          </p:cNvPr>
          <p:cNvSpPr txBox="1"/>
          <p:nvPr/>
        </p:nvSpPr>
        <p:spPr>
          <a:xfrm>
            <a:off x="5969977" y="2351782"/>
            <a:ext cx="17461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Post-Processing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Trat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termici</a:t>
            </a:r>
            <a:endParaRPr lang="it-IT" sz="1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</a:t>
            </a:r>
            <a:r>
              <a:rPr lang="it-IT" sz="16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Trat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 meccanici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altri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2C232FEC-8C7B-5749-6038-F6A547E2692C}"/>
              </a:ext>
            </a:extLst>
          </p:cNvPr>
          <p:cNvSpPr txBox="1"/>
          <p:nvPr/>
        </p:nvSpPr>
        <p:spPr>
          <a:xfrm>
            <a:off x="5901178" y="4905212"/>
            <a:ext cx="18836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Tecnologia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Condizioni operative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Condizioni ambientali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Parametri di trattamento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Interruzioni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 ciclo di lav.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it-IT" sz="1200" i="1" dirty="0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2B03757-BC60-C8BE-CDFA-DF8622067F3F}"/>
              </a:ext>
            </a:extLst>
          </p:cNvPr>
          <p:cNvSpPr txBox="1"/>
          <p:nvPr/>
        </p:nvSpPr>
        <p:spPr>
          <a:xfrm>
            <a:off x="7363866" y="1627495"/>
            <a:ext cx="17461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Finitura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Trat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termici</a:t>
            </a:r>
            <a:endParaRPr lang="it-IT" sz="1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</a:t>
            </a:r>
            <a:r>
              <a:rPr lang="it-IT" sz="16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Trat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 meccanici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Rivestimenti</a:t>
            </a:r>
          </a:p>
          <a:p>
            <a:pPr marL="7938" algn="ctr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altri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D04D4BF-3511-7D90-064A-13A90DBE5EAD}"/>
              </a:ext>
            </a:extLst>
          </p:cNvPr>
          <p:cNvSpPr txBox="1"/>
          <p:nvPr/>
        </p:nvSpPr>
        <p:spPr>
          <a:xfrm>
            <a:off x="7320310" y="4272605"/>
            <a:ext cx="18836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Tecnologia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Condizioni operative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Condizioni ambientali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Parametri di trattamento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Materiali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Interruzioni</a:t>
            </a:r>
            <a:b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 ciclo di lav.</a:t>
            </a:r>
          </a:p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it-IT" sz="1200" i="1" dirty="0"/>
          </a:p>
        </p:txBody>
      </p:sp>
      <p:sp>
        <p:nvSpPr>
          <p:cNvPr id="38" name="Parentesi graffa chiusa 37">
            <a:extLst>
              <a:ext uri="{FF2B5EF4-FFF2-40B4-BE49-F238E27FC236}">
                <a16:creationId xmlns:a16="http://schemas.microsoft.com/office/drawing/2014/main" id="{853AFCA6-439A-B3CF-F030-4922A384BF94}"/>
              </a:ext>
            </a:extLst>
          </p:cNvPr>
          <p:cNvSpPr/>
          <p:nvPr/>
        </p:nvSpPr>
        <p:spPr>
          <a:xfrm rot="16200000">
            <a:off x="4493703" y="-2784352"/>
            <a:ext cx="254157" cy="8826155"/>
          </a:xfrm>
          <a:prstGeom prst="rightBrace">
            <a:avLst>
              <a:gd name="adj1" fmla="val 8333"/>
              <a:gd name="adj2" fmla="val 4982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017162DA-D67C-8011-0EFE-D3EC9FB873E0}"/>
              </a:ext>
            </a:extLst>
          </p:cNvPr>
          <p:cNvSpPr txBox="1"/>
          <p:nvPr/>
        </p:nvSpPr>
        <p:spPr>
          <a:xfrm>
            <a:off x="2029352" y="1176114"/>
            <a:ext cx="51828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Variabili e livelli</a:t>
            </a:r>
            <a:endParaRPr lang="it-IT" sz="1600" dirty="0"/>
          </a:p>
        </p:txBody>
      </p:sp>
      <p:sp>
        <p:nvSpPr>
          <p:cNvPr id="41" name="Parentesi graffa chiusa 40">
            <a:extLst>
              <a:ext uri="{FF2B5EF4-FFF2-40B4-BE49-F238E27FC236}">
                <a16:creationId xmlns:a16="http://schemas.microsoft.com/office/drawing/2014/main" id="{E4E1D91A-17D4-930F-D296-9F378B702CBC}"/>
              </a:ext>
            </a:extLst>
          </p:cNvPr>
          <p:cNvSpPr/>
          <p:nvPr/>
        </p:nvSpPr>
        <p:spPr>
          <a:xfrm rot="16200000">
            <a:off x="4493703" y="-643827"/>
            <a:ext cx="254157" cy="8826155"/>
          </a:xfrm>
          <a:prstGeom prst="rightBrace">
            <a:avLst>
              <a:gd name="adj1" fmla="val 8333"/>
              <a:gd name="adj2" fmla="val 4982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F6F1226D-9CB8-287B-17C0-3B02DD5A4312}"/>
              </a:ext>
            </a:extLst>
          </p:cNvPr>
          <p:cNvSpPr txBox="1"/>
          <p:nvPr/>
        </p:nvSpPr>
        <p:spPr>
          <a:xfrm>
            <a:off x="2029352" y="3343273"/>
            <a:ext cx="51828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Informazioni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9361456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368816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Picture 4" descr="Risultati immagini per dental digital workflow">
            <a:extLst>
              <a:ext uri="{FF2B5EF4-FFF2-40B4-BE49-F238E27FC236}">
                <a16:creationId xmlns:a16="http://schemas.microsoft.com/office/drawing/2014/main" id="{4160566D-AC9E-C164-551B-0A72A2C270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929" b="18002"/>
          <a:stretch/>
        </p:blipFill>
        <p:spPr bwMode="auto">
          <a:xfrm>
            <a:off x="1578960" y="3005517"/>
            <a:ext cx="1261701" cy="1042273"/>
          </a:xfrm>
          <a:prstGeom prst="rect">
            <a:avLst/>
          </a:prstGeom>
          <a:noFill/>
        </p:spPr>
      </p:pic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C95B9A4-4341-97E4-B2FB-201AE4D64E00}"/>
              </a:ext>
            </a:extLst>
          </p:cNvPr>
          <p:cNvSpPr txBox="1"/>
          <p:nvPr/>
        </p:nvSpPr>
        <p:spPr>
          <a:xfrm>
            <a:off x="1450658" y="1580463"/>
            <a:ext cx="16127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Fase</a:t>
            </a:r>
          </a:p>
          <a:p>
            <a:pPr marL="317500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600" dirty="0" err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unz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pec.</a:t>
            </a:r>
          </a:p>
          <a:p>
            <a:pPr marL="317500"/>
            <a:r>
              <a:rPr lang="it-IT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- D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urata fase</a:t>
            </a: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it-IT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X% operatore</a:t>
            </a:r>
          </a:p>
          <a:p>
            <a:pPr algn="ctr"/>
            <a:r>
              <a:rPr lang="it-IT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Y% </a:t>
            </a:r>
            <a:r>
              <a:rPr lang="it-IT" sz="1600" u="sng" dirty="0" err="1">
                <a:solidFill>
                  <a:srgbClr val="C00000"/>
                </a:solidFill>
                <a:cs typeface="Times New Roman" panose="02020603050405020304" pitchFamily="18" charset="0"/>
              </a:rPr>
              <a:t>sw+hw</a:t>
            </a:r>
            <a:endParaRPr lang="it-IT" sz="1600" u="sng" dirty="0"/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575C65F2-3DBC-2043-F44D-B0FA49699858}"/>
              </a:ext>
            </a:extLst>
          </p:cNvPr>
          <p:cNvSpPr txBox="1"/>
          <p:nvPr/>
        </p:nvSpPr>
        <p:spPr>
          <a:xfrm>
            <a:off x="3130062" y="3270996"/>
            <a:ext cx="9554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REALE</a:t>
            </a:r>
            <a:endParaRPr lang="it-IT" sz="1600" dirty="0"/>
          </a:p>
        </p:txBody>
      </p:sp>
      <p:pic>
        <p:nvPicPr>
          <p:cNvPr id="75" name="Picture 4" descr="Risultati immagini per dental digital workflow">
            <a:extLst>
              <a:ext uri="{FF2B5EF4-FFF2-40B4-BE49-F238E27FC236}">
                <a16:creationId xmlns:a16="http://schemas.microsoft.com/office/drawing/2014/main" id="{D38DCAB6-0277-F038-0E9A-3198A885F5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929" r="14729" b="18002"/>
          <a:stretch/>
        </p:blipFill>
        <p:spPr bwMode="auto">
          <a:xfrm>
            <a:off x="2701728" y="3019568"/>
            <a:ext cx="233335" cy="1042273"/>
          </a:xfrm>
          <a:prstGeom prst="rect">
            <a:avLst/>
          </a:prstGeom>
          <a:noFill/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BA867B-15CF-845F-0A51-7C7A38106460}"/>
              </a:ext>
            </a:extLst>
          </p:cNvPr>
          <p:cNvSpPr txBox="1"/>
          <p:nvPr/>
        </p:nvSpPr>
        <p:spPr>
          <a:xfrm>
            <a:off x="238968" y="3270996"/>
            <a:ext cx="1144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NOMINALE</a:t>
            </a:r>
            <a:endParaRPr lang="it-IT" sz="1600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8A21D50-7C3B-6B26-8810-093128BDE39F}"/>
              </a:ext>
            </a:extLst>
          </p:cNvPr>
          <p:cNvSpPr/>
          <p:nvPr/>
        </p:nvSpPr>
        <p:spPr>
          <a:xfrm>
            <a:off x="1383961" y="1580464"/>
            <a:ext cx="1746101" cy="251127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A0A94DB6-6BB2-E07D-EA58-F491B8CF3911}"/>
              </a:ext>
            </a:extLst>
          </p:cNvPr>
          <p:cNvSpPr/>
          <p:nvPr/>
        </p:nvSpPr>
        <p:spPr>
          <a:xfrm>
            <a:off x="1383961" y="4091740"/>
            <a:ext cx="1746101" cy="111909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ACCA631-5D01-3054-EEB6-CBC21DC31937}"/>
              </a:ext>
            </a:extLst>
          </p:cNvPr>
          <p:cNvSpPr txBox="1"/>
          <p:nvPr/>
        </p:nvSpPr>
        <p:spPr>
          <a:xfrm>
            <a:off x="1450658" y="4214682"/>
            <a:ext cx="16127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Condizioni</a:t>
            </a:r>
          </a:p>
          <a:p>
            <a:pPr marL="184150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</a:t>
            </a:r>
            <a:r>
              <a:rPr lang="it-IT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A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mbientali</a:t>
            </a:r>
          </a:p>
          <a:p>
            <a:pPr marL="184150"/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- </a:t>
            </a:r>
            <a:r>
              <a:rPr lang="it-IT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O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perative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45928B0-DFF4-BEEC-979E-794E99AF12CA}"/>
              </a:ext>
            </a:extLst>
          </p:cNvPr>
          <p:cNvSpPr txBox="1"/>
          <p:nvPr/>
        </p:nvSpPr>
        <p:spPr>
          <a:xfrm>
            <a:off x="525485" y="5489451"/>
            <a:ext cx="1144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STL</a:t>
            </a:r>
            <a:endParaRPr lang="it-IT" sz="1200" i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9721C8A-B948-85D9-6029-CC4772B253DB}"/>
              </a:ext>
            </a:extLst>
          </p:cNvPr>
          <p:cNvSpPr txBox="1"/>
          <p:nvPr/>
        </p:nvSpPr>
        <p:spPr>
          <a:xfrm>
            <a:off x="1450658" y="5486894"/>
            <a:ext cx="16794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Progettazione</a:t>
            </a:r>
            <a:endParaRPr lang="it-IT" sz="1200" i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AD9D1B1-1EAA-BED2-90C1-3213B787A8D6}"/>
              </a:ext>
            </a:extLst>
          </p:cNvPr>
          <p:cNvSpPr txBox="1"/>
          <p:nvPr/>
        </p:nvSpPr>
        <p:spPr>
          <a:xfrm>
            <a:off x="2857812" y="5472345"/>
            <a:ext cx="1144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CAD</a:t>
            </a:r>
            <a:endParaRPr lang="it-IT" sz="1200" i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2225D78-F4E4-B91A-D71B-889B9F0B8EA6}"/>
              </a:ext>
            </a:extLst>
          </p:cNvPr>
          <p:cNvSpPr txBox="1"/>
          <p:nvPr/>
        </p:nvSpPr>
        <p:spPr>
          <a:xfrm>
            <a:off x="182093" y="1020416"/>
            <a:ext cx="11449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Scenario 1</a:t>
            </a:r>
            <a:endParaRPr lang="it-IT" sz="1600" b="1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D3E3DEE-C958-7369-F4D3-C6FE32A04F1B}"/>
              </a:ext>
            </a:extLst>
          </p:cNvPr>
          <p:cNvSpPr txBox="1"/>
          <p:nvPr/>
        </p:nvSpPr>
        <p:spPr>
          <a:xfrm>
            <a:off x="4550019" y="1020416"/>
            <a:ext cx="11449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Scenario 2</a:t>
            </a:r>
            <a:endParaRPr lang="it-IT" sz="1600" b="1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8AA09BB-CE5C-4C5C-3CD4-DB2EC61109D1}"/>
              </a:ext>
            </a:extLst>
          </p:cNvPr>
          <p:cNvSpPr txBox="1"/>
          <p:nvPr/>
        </p:nvSpPr>
        <p:spPr>
          <a:xfrm>
            <a:off x="4180284" y="1568004"/>
            <a:ext cx="190035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Fase </a:t>
            </a:r>
            <a:r>
              <a:rPr lang="it-IT" sz="16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3+4+5</a:t>
            </a:r>
            <a:endParaRPr lang="it-IT" sz="1600" b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00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600" dirty="0" err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unz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pec.</a:t>
            </a:r>
          </a:p>
          <a:p>
            <a:pPr marL="317500"/>
            <a:r>
              <a:rPr lang="it-IT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- D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urata t</a:t>
            </a:r>
            <a:r>
              <a:rPr lang="it-IT" sz="1600" baseline="-25000" dirty="0">
                <a:solidFill>
                  <a:srgbClr val="C00000"/>
                </a:solidFill>
                <a:cs typeface="Times New Roman" panose="02020603050405020304" pitchFamily="18" charset="0"/>
              </a:rPr>
              <a:t>3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+t</a:t>
            </a:r>
            <a:r>
              <a:rPr lang="it-IT" sz="1600" baseline="-25000" dirty="0">
                <a:solidFill>
                  <a:srgbClr val="C00000"/>
                </a:solidFill>
                <a:cs typeface="Times New Roman" panose="02020603050405020304" pitchFamily="18" charset="0"/>
              </a:rPr>
              <a:t>4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+t</a:t>
            </a:r>
            <a:r>
              <a:rPr lang="it-IT" sz="1600" baseline="-25000" dirty="0">
                <a:solidFill>
                  <a:srgbClr val="C00000"/>
                </a:solidFill>
                <a:cs typeface="Times New Roman" panose="02020603050405020304" pitchFamily="18" charset="0"/>
              </a:rPr>
              <a:t>5</a:t>
            </a: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it-IT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Input NOM fase 3</a:t>
            </a:r>
          </a:p>
          <a:p>
            <a:pPr algn="ctr"/>
            <a:r>
              <a:rPr lang="it-IT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Output REA fase 5</a:t>
            </a:r>
            <a:endParaRPr lang="it-IT" sz="1600" u="sng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F3037F1-17CD-7FDF-41DF-D1C1C75322D3}"/>
              </a:ext>
            </a:extLst>
          </p:cNvPr>
          <p:cNvSpPr/>
          <p:nvPr/>
        </p:nvSpPr>
        <p:spPr>
          <a:xfrm>
            <a:off x="4252830" y="1580895"/>
            <a:ext cx="1746101" cy="1153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AF7A4E7-C2D6-8BBB-C11F-4E75FBE53407}"/>
              </a:ext>
            </a:extLst>
          </p:cNvPr>
          <p:cNvSpPr txBox="1"/>
          <p:nvPr/>
        </p:nvSpPr>
        <p:spPr>
          <a:xfrm>
            <a:off x="7112899" y="1032875"/>
            <a:ext cx="11449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Scenario 3</a:t>
            </a:r>
            <a:endParaRPr lang="it-IT" sz="1600" b="1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652551F-FF7C-8C16-953F-754DEAB3A877}"/>
              </a:ext>
            </a:extLst>
          </p:cNvPr>
          <p:cNvSpPr txBox="1"/>
          <p:nvPr/>
        </p:nvSpPr>
        <p:spPr>
          <a:xfrm>
            <a:off x="6175411" y="1580463"/>
            <a:ext cx="290644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Fasi tutte</a:t>
            </a:r>
          </a:p>
          <a:p>
            <a:pPr marL="846138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600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600" dirty="0" err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unz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pec.</a:t>
            </a:r>
          </a:p>
          <a:p>
            <a:pPr marL="846138"/>
            <a:r>
              <a:rPr lang="it-IT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- D</a:t>
            </a:r>
            <a:r>
              <a:rPr lang="it-IT" sz="1600" dirty="0">
                <a:solidFill>
                  <a:srgbClr val="C00000"/>
                </a:solidFill>
                <a:cs typeface="Times New Roman" panose="02020603050405020304" pitchFamily="18" charset="0"/>
              </a:rPr>
              <a:t>urata totale</a:t>
            </a:r>
            <a:endParaRPr lang="it-IT" sz="1600" baseline="-25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it-IT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Input NOM fase 1</a:t>
            </a:r>
          </a:p>
          <a:p>
            <a:pPr algn="ctr"/>
            <a:r>
              <a:rPr lang="it-IT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Output DISPOSITIVO REALE</a:t>
            </a:r>
            <a:endParaRPr lang="it-IT" sz="1600" u="sng" dirty="0"/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FC434E84-C9D1-77C9-AEF8-8D32836C7C3B}"/>
              </a:ext>
            </a:extLst>
          </p:cNvPr>
          <p:cNvSpPr/>
          <p:nvPr/>
        </p:nvSpPr>
        <p:spPr>
          <a:xfrm>
            <a:off x="6815710" y="1593354"/>
            <a:ext cx="1746101" cy="1153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12FFB6FF-A876-FDD2-D2DB-814C356928A4}"/>
              </a:ext>
            </a:extLst>
          </p:cNvPr>
          <p:cNvSpPr txBox="1"/>
          <p:nvPr/>
        </p:nvSpPr>
        <p:spPr>
          <a:xfrm>
            <a:off x="6082525" y="5489451"/>
            <a:ext cx="1144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STL</a:t>
            </a:r>
            <a:endParaRPr lang="it-IT" sz="1200" i="1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048678E5-87AD-90C7-903E-58156C902D9B}"/>
              </a:ext>
            </a:extLst>
          </p:cNvPr>
          <p:cNvSpPr txBox="1"/>
          <p:nvPr/>
        </p:nvSpPr>
        <p:spPr>
          <a:xfrm>
            <a:off x="6939112" y="5481743"/>
            <a:ext cx="16794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Intero Processo</a:t>
            </a:r>
            <a:endParaRPr lang="it-IT" sz="1200" i="1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748856D-D15C-7C73-E64C-A70574D09B47}"/>
              </a:ext>
            </a:extLst>
          </p:cNvPr>
          <p:cNvSpPr txBox="1"/>
          <p:nvPr/>
        </p:nvSpPr>
        <p:spPr>
          <a:xfrm>
            <a:off x="8196044" y="5490274"/>
            <a:ext cx="1144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 </a:t>
            </a:r>
            <a:r>
              <a:rPr lang="it-IT" sz="1200" i="1" dirty="0" err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it-IT" sz="1200" i="1" dirty="0"/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6ADE7428-956D-B04F-5B8C-BEE0C3920B5A}"/>
              </a:ext>
            </a:extLst>
          </p:cNvPr>
          <p:cNvCxnSpPr>
            <a:cxnSpLocks/>
          </p:cNvCxnSpPr>
          <p:nvPr/>
        </p:nvCxnSpPr>
        <p:spPr>
          <a:xfrm>
            <a:off x="4085513" y="1568004"/>
            <a:ext cx="0" cy="4383112"/>
          </a:xfrm>
          <a:prstGeom prst="straightConnector1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2DFB4508-2A3F-2F2D-7C28-124AB7C570CC}"/>
              </a:ext>
            </a:extLst>
          </p:cNvPr>
          <p:cNvCxnSpPr>
            <a:cxnSpLocks/>
          </p:cNvCxnSpPr>
          <p:nvPr/>
        </p:nvCxnSpPr>
        <p:spPr>
          <a:xfrm>
            <a:off x="6178675" y="1568004"/>
            <a:ext cx="0" cy="4375404"/>
          </a:xfrm>
          <a:prstGeom prst="straightConnector1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23BA4AED-AC98-7320-C3C8-C7A6F435E8FC}"/>
              </a:ext>
            </a:extLst>
          </p:cNvPr>
          <p:cNvSpPr/>
          <p:nvPr/>
        </p:nvSpPr>
        <p:spPr>
          <a:xfrm>
            <a:off x="-1" y="142106"/>
            <a:ext cx="8826154" cy="878310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Valutazione di CONFORMITA’ per l’AFFIDABILITA’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901288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271158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Picture 4" descr="Risultati immagini per dental digital workflow">
            <a:extLst>
              <a:ext uri="{FF2B5EF4-FFF2-40B4-BE49-F238E27FC236}">
                <a16:creationId xmlns:a16="http://schemas.microsoft.com/office/drawing/2014/main" id="{4160566D-AC9E-C164-551B-0A72A2C270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929" b="18002"/>
          <a:stretch/>
        </p:blipFill>
        <p:spPr bwMode="auto">
          <a:xfrm>
            <a:off x="2708063" y="2772180"/>
            <a:ext cx="1261701" cy="1042273"/>
          </a:xfrm>
          <a:prstGeom prst="rect">
            <a:avLst/>
          </a:prstGeom>
          <a:noFill/>
        </p:spPr>
      </p:pic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575C65F2-3DBC-2043-F44D-B0FA49699858}"/>
              </a:ext>
            </a:extLst>
          </p:cNvPr>
          <p:cNvSpPr txBox="1"/>
          <p:nvPr/>
        </p:nvSpPr>
        <p:spPr>
          <a:xfrm>
            <a:off x="4259165" y="3037659"/>
            <a:ext cx="9554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REALE</a:t>
            </a:r>
            <a:endParaRPr lang="it-IT" sz="1600" dirty="0"/>
          </a:p>
        </p:txBody>
      </p:sp>
      <p:pic>
        <p:nvPicPr>
          <p:cNvPr id="75" name="Picture 4" descr="Risultati immagini per dental digital workflow">
            <a:extLst>
              <a:ext uri="{FF2B5EF4-FFF2-40B4-BE49-F238E27FC236}">
                <a16:creationId xmlns:a16="http://schemas.microsoft.com/office/drawing/2014/main" id="{D38DCAB6-0277-F038-0E9A-3198A885F5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929" r="14729" b="18002"/>
          <a:stretch/>
        </p:blipFill>
        <p:spPr bwMode="auto">
          <a:xfrm>
            <a:off x="3830831" y="2786231"/>
            <a:ext cx="233335" cy="1042273"/>
          </a:xfrm>
          <a:prstGeom prst="rect">
            <a:avLst/>
          </a:prstGeom>
          <a:noFill/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BA867B-15CF-845F-0A51-7C7A38106460}"/>
              </a:ext>
            </a:extLst>
          </p:cNvPr>
          <p:cNvSpPr txBox="1"/>
          <p:nvPr/>
        </p:nvSpPr>
        <p:spPr>
          <a:xfrm>
            <a:off x="1368071" y="3037659"/>
            <a:ext cx="1144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b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NOMINALE</a:t>
            </a:r>
            <a:endParaRPr lang="it-IT" sz="16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45928B0-DFF4-BEEC-979E-794E99AF12CA}"/>
              </a:ext>
            </a:extLst>
          </p:cNvPr>
          <p:cNvSpPr txBox="1"/>
          <p:nvPr/>
        </p:nvSpPr>
        <p:spPr>
          <a:xfrm>
            <a:off x="1729549" y="5036749"/>
            <a:ext cx="1144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STL</a:t>
            </a:r>
            <a:endParaRPr lang="it-IT" sz="1200" i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9721C8A-B948-85D9-6029-CC4772B253DB}"/>
              </a:ext>
            </a:extLst>
          </p:cNvPr>
          <p:cNvSpPr txBox="1"/>
          <p:nvPr/>
        </p:nvSpPr>
        <p:spPr>
          <a:xfrm>
            <a:off x="2654722" y="5034192"/>
            <a:ext cx="16794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Produzione</a:t>
            </a:r>
            <a:endParaRPr lang="it-IT" sz="1200" i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AD9D1B1-1EAA-BED2-90C1-3213B787A8D6}"/>
              </a:ext>
            </a:extLst>
          </p:cNvPr>
          <p:cNvSpPr txBox="1"/>
          <p:nvPr/>
        </p:nvSpPr>
        <p:spPr>
          <a:xfrm>
            <a:off x="4061876" y="5019643"/>
            <a:ext cx="1144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</a:t>
            </a:r>
            <a:b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2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 S-F</a:t>
            </a:r>
            <a:endParaRPr lang="it-IT" sz="1200" i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2225D78-F4E4-B91A-D71B-889B9F0B8EA6}"/>
              </a:ext>
            </a:extLst>
          </p:cNvPr>
          <p:cNvSpPr txBox="1"/>
          <p:nvPr/>
        </p:nvSpPr>
        <p:spPr>
          <a:xfrm>
            <a:off x="1968227" y="1851330"/>
            <a:ext cx="28408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Dispositivo di riferimento</a:t>
            </a:r>
            <a:endParaRPr lang="it-IT" sz="1600" b="1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F3037F1-17CD-7FDF-41DF-D1C1C75322D3}"/>
              </a:ext>
            </a:extLst>
          </p:cNvPr>
          <p:cNvSpPr/>
          <p:nvPr/>
        </p:nvSpPr>
        <p:spPr>
          <a:xfrm>
            <a:off x="2538054" y="2730653"/>
            <a:ext cx="1746101" cy="1153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8DDC92-85C1-C19B-0238-C356872AD723}"/>
              </a:ext>
            </a:extLst>
          </p:cNvPr>
          <p:cNvSpPr txBox="1"/>
          <p:nvPr/>
        </p:nvSpPr>
        <p:spPr>
          <a:xfrm>
            <a:off x="398700" y="1862474"/>
            <a:ext cx="11449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Scenario A</a:t>
            </a:r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DA6B280-6B78-5CD6-7DD4-EBB825D0A4B9}"/>
              </a:ext>
            </a:extLst>
          </p:cNvPr>
          <p:cNvSpPr txBox="1"/>
          <p:nvPr/>
        </p:nvSpPr>
        <p:spPr>
          <a:xfrm>
            <a:off x="387800" y="4380518"/>
            <a:ext cx="11449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Scenario B</a:t>
            </a:r>
            <a:endParaRPr lang="it-IT" b="1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E01FDEE-87A9-7A67-ED24-FB7D0FFA5BA4}"/>
              </a:ext>
            </a:extLst>
          </p:cNvPr>
          <p:cNvSpPr txBox="1"/>
          <p:nvPr/>
        </p:nvSpPr>
        <p:spPr>
          <a:xfrm>
            <a:off x="1996309" y="4351521"/>
            <a:ext cx="28408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Campione</a:t>
            </a:r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riferimento</a:t>
            </a:r>
            <a:endParaRPr lang="it-IT" sz="1600" b="1" dirty="0"/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3352B49E-7E63-6D5B-E915-E337A03425BA}"/>
              </a:ext>
            </a:extLst>
          </p:cNvPr>
          <p:cNvSpPr/>
          <p:nvPr/>
        </p:nvSpPr>
        <p:spPr>
          <a:xfrm>
            <a:off x="2991380" y="2912310"/>
            <a:ext cx="839451" cy="7901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89399B36-6414-AB89-8B82-CDFA40A97D84}"/>
              </a:ext>
            </a:extLst>
          </p:cNvPr>
          <p:cNvSpPr txBox="1"/>
          <p:nvPr/>
        </p:nvSpPr>
        <p:spPr>
          <a:xfrm>
            <a:off x="3070446" y="3108650"/>
            <a:ext cx="7146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Fase</a:t>
            </a:r>
            <a:endParaRPr lang="it-IT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0CF59BD-FB61-26EF-1ACF-38078B3C6FBD}"/>
              </a:ext>
            </a:extLst>
          </p:cNvPr>
          <p:cNvSpPr txBox="1"/>
          <p:nvPr/>
        </p:nvSpPr>
        <p:spPr>
          <a:xfrm>
            <a:off x="387799" y="3119794"/>
            <a:ext cx="1144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e/o</a:t>
            </a:r>
            <a:endParaRPr lang="it-IT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0F3A6D7-1CE9-8402-8FCF-8F6CAC11FFF6}"/>
              </a:ext>
            </a:extLst>
          </p:cNvPr>
          <p:cNvSpPr txBox="1"/>
          <p:nvPr/>
        </p:nvSpPr>
        <p:spPr>
          <a:xfrm>
            <a:off x="4734479" y="1835943"/>
            <a:ext cx="28408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Dispositivo reale</a:t>
            </a:r>
            <a:endParaRPr lang="it-IT" sz="1600" b="1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F72A6C87-E484-F44B-BA76-CA9352601E06}"/>
              </a:ext>
            </a:extLst>
          </p:cNvPr>
          <p:cNvSpPr txBox="1"/>
          <p:nvPr/>
        </p:nvSpPr>
        <p:spPr>
          <a:xfrm>
            <a:off x="5446388" y="2181742"/>
            <a:ext cx="13109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numerosità </a:t>
            </a:r>
            <a:r>
              <a:rPr lang="it-IT" sz="16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it-IT" sz="1600" i="1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01DEDB58-F4F1-E2EA-F5FA-8994DBF814B1}"/>
              </a:ext>
            </a:extLst>
          </p:cNvPr>
          <p:cNvSpPr txBox="1"/>
          <p:nvPr/>
        </p:nvSpPr>
        <p:spPr>
          <a:xfrm>
            <a:off x="4681431" y="4351521"/>
            <a:ext cx="28408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Campione</a:t>
            </a:r>
            <a:r>
              <a:rPr lang="it-IT" sz="1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reale</a:t>
            </a:r>
            <a:endParaRPr lang="it-IT" sz="1600" b="1" dirty="0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4E69C6B8-9B7A-28A4-5745-807F2278C322}"/>
              </a:ext>
            </a:extLst>
          </p:cNvPr>
          <p:cNvSpPr txBox="1"/>
          <p:nvPr/>
        </p:nvSpPr>
        <p:spPr>
          <a:xfrm>
            <a:off x="5499434" y="4012967"/>
            <a:ext cx="13109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numerosità </a:t>
            </a:r>
            <a:r>
              <a:rPr lang="it-IT" sz="16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endParaRPr lang="it-IT" sz="1600" i="1" dirty="0"/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CC97BF52-DF9B-3F25-AB79-18D07F616E9A}"/>
              </a:ext>
            </a:extLst>
          </p:cNvPr>
          <p:cNvCxnSpPr>
            <a:cxnSpLocks/>
            <a:stCxn id="74" idx="3"/>
            <a:endCxn id="34" idx="2"/>
          </p:cNvCxnSpPr>
          <p:nvPr/>
        </p:nvCxnSpPr>
        <p:spPr>
          <a:xfrm flipV="1">
            <a:off x="5214616" y="2520296"/>
            <a:ext cx="887244" cy="8097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2E012A46-05F6-D923-24E3-45490DF022B3}"/>
              </a:ext>
            </a:extLst>
          </p:cNvPr>
          <p:cNvCxnSpPr>
            <a:cxnSpLocks/>
            <a:stCxn id="74" idx="3"/>
            <a:endCxn id="36" idx="0"/>
          </p:cNvCxnSpPr>
          <p:nvPr/>
        </p:nvCxnSpPr>
        <p:spPr>
          <a:xfrm>
            <a:off x="5214616" y="3330047"/>
            <a:ext cx="940290" cy="6829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DD02D6C1-1FFD-05D3-E15D-791051BDB069}"/>
              </a:ext>
            </a:extLst>
          </p:cNvPr>
          <p:cNvSpPr txBox="1"/>
          <p:nvPr/>
        </p:nvSpPr>
        <p:spPr>
          <a:xfrm>
            <a:off x="7298943" y="2295820"/>
            <a:ext cx="17758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Indagine sperimentale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51EA7CE5-9C88-D56D-35EF-BA8B41C1A8B2}"/>
              </a:ext>
            </a:extLst>
          </p:cNvPr>
          <p:cNvSpPr txBox="1"/>
          <p:nvPr/>
        </p:nvSpPr>
        <p:spPr>
          <a:xfrm>
            <a:off x="7173578" y="2914848"/>
            <a:ext cx="19011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Geometriche</a:t>
            </a:r>
          </a:p>
          <a:p>
            <a:pPr algn="ctr"/>
            <a:r>
              <a:rPr lang="it-IT" dirty="0"/>
              <a:t>Meccaniche</a:t>
            </a:r>
          </a:p>
          <a:p>
            <a:pPr algn="ctr"/>
            <a:r>
              <a:rPr lang="it-IT" dirty="0"/>
              <a:t>Altre TBD</a:t>
            </a:r>
          </a:p>
        </p:txBody>
      </p:sp>
      <p:sp>
        <p:nvSpPr>
          <p:cNvPr id="53" name="Rettangolo con angoli arrotondati 52">
            <a:extLst>
              <a:ext uri="{FF2B5EF4-FFF2-40B4-BE49-F238E27FC236}">
                <a16:creationId xmlns:a16="http://schemas.microsoft.com/office/drawing/2014/main" id="{AD4BA726-1F63-5475-5C68-641F7BD98A00}"/>
              </a:ext>
            </a:extLst>
          </p:cNvPr>
          <p:cNvSpPr/>
          <p:nvPr/>
        </p:nvSpPr>
        <p:spPr>
          <a:xfrm>
            <a:off x="-1" y="142106"/>
            <a:ext cx="8826154" cy="878310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Valutazione di CONFORMITA’ per l’AFFIDABILITA’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952187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712A127-BD85-C049-94F8-A3C7FB333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373" y="161801"/>
            <a:ext cx="561954" cy="56195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4"/>
          <a:srcRect l="40324" t="74915" r="24325" b="14645"/>
          <a:stretch/>
        </p:blipFill>
        <p:spPr>
          <a:xfrm>
            <a:off x="253281" y="6351618"/>
            <a:ext cx="1279512" cy="49474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3130062" y="6271158"/>
            <a:ext cx="28399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Roberto Meneghello, Università di Padova – 25.11.2023</a:t>
            </a:r>
          </a:p>
        </p:txBody>
      </p:sp>
      <p:pic>
        <p:nvPicPr>
          <p:cNvPr id="2" name="Picture 9" descr="PDLogoMaster3">
            <a:extLst>
              <a:ext uri="{FF2B5EF4-FFF2-40B4-BE49-F238E27FC236}">
                <a16:creationId xmlns:a16="http://schemas.microsoft.com/office/drawing/2014/main" id="{D92974B6-649C-8C1B-DC00-1732E1EFD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62159" y="6331069"/>
            <a:ext cx="506382" cy="50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B2C44E0-9AC1-E7A6-5FE0-6EFA275C95EC}"/>
              </a:ext>
            </a:extLst>
          </p:cNvPr>
          <p:cNvSpPr/>
          <p:nvPr/>
        </p:nvSpPr>
        <p:spPr>
          <a:xfrm>
            <a:off x="3653161" y="939957"/>
            <a:ext cx="1837678" cy="473955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solidFill>
                  <a:schemeClr val="tx1"/>
                </a:solidFill>
              </a:rPr>
              <a:t>Piano di lavoro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AF5E5BA-0287-8377-BB29-F5ADED36C5F2}"/>
              </a:ext>
            </a:extLst>
          </p:cNvPr>
          <p:cNvSpPr/>
          <p:nvPr/>
        </p:nvSpPr>
        <p:spPr>
          <a:xfrm>
            <a:off x="287063" y="1570329"/>
            <a:ext cx="2791482" cy="225882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/>
              <a:t>Progettazione del RRS (Round-Robin Study)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Programma di dettaglio</a:t>
            </a:r>
            <a:b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-studio e studio completo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Entro 2-3 mesi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13B67A58-D357-E9C8-FE06-8C55546C982D}"/>
              </a:ext>
            </a:extLst>
          </p:cNvPr>
          <p:cNvSpPr/>
          <p:nvPr/>
        </p:nvSpPr>
        <p:spPr>
          <a:xfrm>
            <a:off x="3304289" y="1570329"/>
            <a:ext cx="2791482" cy="225882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i="0" dirty="0">
                <a:effectLst/>
              </a:rPr>
              <a:t>Reclutamento partecipanti</a:t>
            </a:r>
            <a:endParaRPr lang="it-IT" sz="2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Raccolta manifestazione di interesse e adesione </a:t>
            </a:r>
            <a: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partecipanti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Entro 4 mes</a:t>
            </a:r>
            <a:r>
              <a:rPr lang="it-IT" sz="20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it-IT" sz="2000" b="1" i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A23DEDB-27B7-BCCB-C217-28007D7FE18A}"/>
              </a:ext>
            </a:extLst>
          </p:cNvPr>
          <p:cNvSpPr/>
          <p:nvPr/>
        </p:nvSpPr>
        <p:spPr>
          <a:xfrm>
            <a:off x="6321515" y="1570329"/>
            <a:ext cx="2504638" cy="225882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/>
              <a:t>Svolgimento dello studio preliminare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Studio di fattibilità su </a:t>
            </a:r>
            <a:r>
              <a:rPr lang="it-IT" sz="20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scenario 2 </a:t>
            </a:r>
            <a: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 3 partecipanti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Entro 6 mes</a:t>
            </a:r>
            <a:r>
              <a:rPr lang="it-IT" sz="20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it-IT" sz="2000" b="1" i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0A89C7C4-CB8F-F6FA-22DA-3F08708681BD}"/>
              </a:ext>
            </a:extLst>
          </p:cNvPr>
          <p:cNvSpPr/>
          <p:nvPr/>
        </p:nvSpPr>
        <p:spPr>
          <a:xfrm>
            <a:off x="2340058" y="3986757"/>
            <a:ext cx="4719943" cy="127086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/>
              <a:t>Avvio dello studio completo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Programma finale e avvio studio completo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Entro TBD mes</a:t>
            </a:r>
            <a:r>
              <a:rPr lang="it-IT" sz="2000" b="1" i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it-IT" sz="2000" b="1" i="1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CE56D877-7CBA-678A-64DD-A99E9345E7BB}"/>
              </a:ext>
            </a:extLst>
          </p:cNvPr>
          <p:cNvSpPr/>
          <p:nvPr/>
        </p:nvSpPr>
        <p:spPr>
          <a:xfrm>
            <a:off x="136942" y="161801"/>
            <a:ext cx="8826154" cy="797851"/>
          </a:xfrm>
          <a:prstGeom prst="roundRect">
            <a:avLst>
              <a:gd name="adj" fmla="val 2460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solidFill>
                  <a:srgbClr val="C0000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Valutazione di CONFORMITA’ per l’AFFIDABILITA’</a:t>
            </a:r>
            <a:endParaRPr lang="it-IT" sz="2800" b="1" dirty="0">
              <a:solidFill>
                <a:srgbClr val="C000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586A808-CC3F-2518-6007-B987910ECE8B}"/>
              </a:ext>
            </a:extLst>
          </p:cNvPr>
          <p:cNvSpPr txBox="1"/>
          <p:nvPr/>
        </p:nvSpPr>
        <p:spPr>
          <a:xfrm>
            <a:off x="1359806" y="5415223"/>
            <a:ext cx="668044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b="1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Importante !!! Aspetti economici per i partecipanti</a:t>
            </a:r>
            <a:br>
              <a:rPr lang="it-IT" sz="1800" b="1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nessun costo di partecipazione - nessun rimborso (tempo e materiale)</a:t>
            </a:r>
          </a:p>
        </p:txBody>
      </p:sp>
    </p:spTree>
    <p:extLst>
      <p:ext uri="{BB962C8B-B14F-4D97-AF65-F5344CB8AC3E}">
        <p14:creationId xmlns:p14="http://schemas.microsoft.com/office/powerpoint/2010/main" val="217195744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4069</TotalTime>
  <Words>875</Words>
  <Application>Microsoft Macintosh PowerPoint</Application>
  <PresentationFormat>Presentazione su schermo (4:3)</PresentationFormat>
  <Paragraphs>257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Futura Medium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dainese</dc:creator>
  <cp:lastModifiedBy>Roberto Meneghello</cp:lastModifiedBy>
  <cp:revision>460</cp:revision>
  <cp:lastPrinted>2023-09-13T21:31:38Z</cp:lastPrinted>
  <dcterms:created xsi:type="dcterms:W3CDTF">2019-04-04T09:46:43Z</dcterms:created>
  <dcterms:modified xsi:type="dcterms:W3CDTF">2023-11-25T02:23:23Z</dcterms:modified>
</cp:coreProperties>
</file>